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0" r:id="rId2"/>
    <p:sldId id="347" r:id="rId3"/>
    <p:sldId id="318" r:id="rId4"/>
    <p:sldId id="319" r:id="rId5"/>
    <p:sldId id="320" r:id="rId6"/>
    <p:sldId id="348" r:id="rId7"/>
    <p:sldId id="323" r:id="rId8"/>
    <p:sldId id="295" r:id="rId9"/>
    <p:sldId id="349" r:id="rId10"/>
    <p:sldId id="298" r:id="rId11"/>
    <p:sldId id="345" r:id="rId12"/>
    <p:sldId id="343" r:id="rId13"/>
    <p:sldId id="342" r:id="rId14"/>
    <p:sldId id="341" r:id="rId15"/>
    <p:sldId id="340" r:id="rId16"/>
    <p:sldId id="33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E3EE"/>
    <a:srgbClr val="ACD5EB"/>
    <a:srgbClr val="DDF0F7"/>
    <a:srgbClr val="94CBDF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3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2F120-DBD0-E43E-4C0D-6EFA7C61F8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168B9D-19D4-6177-E9A4-D30CBE408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0410D-A1B4-8BBA-25CE-8CAC22945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CEC5-B2E3-46E6-950B-6B3A8E154357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EF20E-C763-344C-9398-28556FA29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05C20-C9F6-777A-98B2-1B08CD23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114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54B1C-3166-51BD-F8FA-F4B959CF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269A82-7700-A482-EB0C-ED37CD9870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1EB40-380D-879F-9E62-F2A3BEFB1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CEC5-B2E3-46E6-950B-6B3A8E154357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868E7-8AFA-761E-C22E-8755E2959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21DE6-0F41-EF4C-2273-CC9308E10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77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6B02B2-45FA-212F-4258-F34282A9E5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4CB774-C0D5-9F22-5C1E-F92FE41F29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FB297-09AA-DF09-A4A1-06318130B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CEC5-B2E3-46E6-950B-6B3A8E154357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897CC-A931-53E4-FE7E-5C8FA02F4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3A4A7-1E49-04B7-01B5-441844C75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71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B5CAA-3BEA-39AB-E25F-A1143446C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08CD7-3670-E506-7696-819A970E35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16C50-719E-0201-4B45-E4E9FA6FE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CEC5-B2E3-46E6-950B-6B3A8E154357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EA5C0-8A6A-0356-5DAA-BEB554CBC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AA35F-C4CB-C7AB-A1FD-156CC5E09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01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A7275-9B8F-0BCC-8356-621F3F982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D8F68-A8A9-A9FB-AED2-87CE809E0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E6670-C86A-C35C-EE35-AA78DDA2B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CEC5-B2E3-46E6-950B-6B3A8E154357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0C345E-A8AF-51D9-FD2C-316A99C70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7B9FF-B704-5889-D065-00049617B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3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40FEA-16BE-FCE1-B5BF-D3DEEB8EE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4A80F-75D6-78F7-7767-58848AD2FF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F92DA-E031-848F-F70E-943E52820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11F561-01D1-315E-C5A8-66DE8B449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CEC5-B2E3-46E6-950B-6B3A8E154357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01040C-7272-942A-5D64-1342F9D82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DAC4DC-BEB4-EE36-C8AC-1604F778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201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21314-07CE-D0A5-7B13-877877C8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0FB55-0867-E08E-A7EF-07368495A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ED70B-F155-CDA1-D336-23C1384342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525581-70A8-10ED-8658-E12DC5115F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C023A7-86B7-B64E-15A7-AD40A29B52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DF8E97-F585-6E56-2756-D049635ED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CEC5-B2E3-46E6-950B-6B3A8E154357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4F744F-13CB-22DB-336B-85679E2DB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AC8C48-5A9A-B822-8922-15E858E95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261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1C2D3-5E30-550C-4BDD-241E1EEDC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1974FC-FBA4-C13B-F799-FD4378AE0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CEC5-B2E3-46E6-950B-6B3A8E154357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2EA0C3-9327-71CF-6A84-E39ABB44A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B9E0B0-3204-7FDF-34F0-1D9453F1D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0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D7DEDD-1CF8-4ACF-3083-FA760314A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CEC5-B2E3-46E6-950B-6B3A8E154357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CB0D77-FE66-5470-0B69-07FE5AA8F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47D4D-3605-27EF-7B3F-EBB60A163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9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B0544-92CC-7C92-B105-7155952AC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B8803-CE0D-6A15-CC51-61AF966FC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BF96E-A47B-A868-CFE3-66CFF58471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C8A128-5AB0-41C1-A6F7-B04E92418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CEC5-B2E3-46E6-950B-6B3A8E154357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CC645F-3A3C-EB6F-7CE9-C6ECB7BFC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D0904-8D46-A4E3-1FA7-E60611A5B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39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5B200-DA92-121E-33FF-CF3534332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3F7860-D4F8-41F4-4658-EF778AFFB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9F10A-DCF0-B646-C18B-A6220FC00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EC03C0-9280-B298-9DBD-A19E4BE8F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CEC5-B2E3-46E6-950B-6B3A8E154357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7DEB64-319C-BBEA-69F9-7C3C3540B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3EC7D-A81C-3ED6-F3CB-8E2F0A50A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190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3DDF09-51E8-720E-4411-585307089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AC0725-E262-F29E-38B3-3C2A20695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0623F-0D02-08EB-DD58-B233FAE9D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ECEC5-B2E3-46E6-950B-6B3A8E154357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94C29-CA37-046A-8972-A25E415C9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C67EC-BA4E-A3DF-DFFA-C23E9C1F3F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37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F99812-6E33-56DA-E4FE-D1B3B418C9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BD84EC-4441-1EF4-9466-392EDD51B6B6}"/>
              </a:ext>
            </a:extLst>
          </p:cNvPr>
          <p:cNvSpPr txBox="1"/>
          <p:nvPr/>
        </p:nvSpPr>
        <p:spPr>
          <a:xfrm>
            <a:off x="4154657" y="130463"/>
            <a:ext cx="4436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527A60-10B4-3643-F297-BBCBF57F8293}"/>
              </a:ext>
            </a:extLst>
          </p:cNvPr>
          <p:cNvSpPr txBox="1"/>
          <p:nvPr/>
        </p:nvSpPr>
        <p:spPr>
          <a:xfrm>
            <a:off x="3577880" y="627224"/>
            <a:ext cx="5453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 A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042405-A3B5-D502-7172-6A2EA09F9A5D}"/>
              </a:ext>
            </a:extLst>
          </p:cNvPr>
          <p:cNvSpPr txBox="1"/>
          <p:nvPr/>
        </p:nvSpPr>
        <p:spPr>
          <a:xfrm>
            <a:off x="2977068" y="2844225"/>
            <a:ext cx="6484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LQVH: TRUYỆN “CHÚ ĐỖ CON”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F9970C-5B72-3E7F-3176-70ACC2068919}"/>
              </a:ext>
            </a:extLst>
          </p:cNvPr>
          <p:cNvSpPr txBox="1"/>
          <p:nvPr/>
        </p:nvSpPr>
        <p:spPr>
          <a:xfrm>
            <a:off x="3847505" y="3671504"/>
            <a:ext cx="4743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MGB 3 - 4 TUỔI</a:t>
            </a:r>
          </a:p>
        </p:txBody>
      </p:sp>
    </p:spTree>
    <p:extLst>
      <p:ext uri="{BB962C8B-B14F-4D97-AF65-F5344CB8AC3E}">
        <p14:creationId xmlns:p14="http://schemas.microsoft.com/office/powerpoint/2010/main" val="183673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98F0250-7978-385E-C9B2-31BB91283E90}"/>
              </a:ext>
            </a:extLst>
          </p:cNvPr>
          <p:cNvGrpSpPr/>
          <p:nvPr/>
        </p:nvGrpSpPr>
        <p:grpSpPr>
          <a:xfrm>
            <a:off x="1647215" y="1735565"/>
            <a:ext cx="4021113" cy="2517100"/>
            <a:chOff x="1647215" y="1735565"/>
            <a:chExt cx="4021113" cy="2517100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E07EBAC7-BBAB-176E-7D54-D4E2D1F569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73" t="39873" r="24111" b="13830"/>
            <a:stretch/>
          </p:blipFill>
          <p:spPr bwMode="auto">
            <a:xfrm>
              <a:off x="1647215" y="1735565"/>
              <a:ext cx="3870280" cy="251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6706262-A632-2619-1F4F-4ED86FE156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2840" y="3459480"/>
              <a:ext cx="1995488" cy="727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200000"/>
                </a:lnSpc>
              </a:pPr>
              <a:r>
                <a:rPr lang="vi-V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 Đỗ con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9D7B958-581A-5505-AE04-152D20939838}"/>
              </a:ext>
            </a:extLst>
          </p:cNvPr>
          <p:cNvGrpSpPr/>
          <p:nvPr/>
        </p:nvGrpSpPr>
        <p:grpSpPr>
          <a:xfrm>
            <a:off x="5621020" y="1630680"/>
            <a:ext cx="4496118" cy="2621985"/>
            <a:chOff x="5621020" y="1630680"/>
            <a:chExt cx="4496118" cy="2621985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8A72F9E8-67D7-E7FE-2F20-C6612E2401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01" b="61924"/>
            <a:stretch/>
          </p:blipFill>
          <p:spPr bwMode="auto">
            <a:xfrm>
              <a:off x="5621020" y="1735565"/>
              <a:ext cx="4320540" cy="251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95571C9-34CE-FD37-B064-DCB75E5B74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8600" y="1630680"/>
              <a:ext cx="2268538" cy="727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200000"/>
                </a:lnSpc>
              </a:pPr>
              <a:r>
                <a:rPr lang="vi-V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 Mưa xuân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D52BE98-1525-FB5D-6AC1-F4765C743839}"/>
              </a:ext>
            </a:extLst>
          </p:cNvPr>
          <p:cNvGrpSpPr/>
          <p:nvPr/>
        </p:nvGrpSpPr>
        <p:grpSpPr>
          <a:xfrm>
            <a:off x="1580474" y="3967480"/>
            <a:ext cx="3937021" cy="2802285"/>
            <a:chOff x="1580474" y="3967480"/>
            <a:chExt cx="3937021" cy="280228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CEBD21C-AACE-3FB6-52CE-DC6A03DDFD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01" t="5126" b="56650"/>
            <a:stretch/>
          </p:blipFill>
          <p:spPr bwMode="auto">
            <a:xfrm>
              <a:off x="1637055" y="4308971"/>
              <a:ext cx="3880440" cy="24607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FE4A9BF-D462-7D4F-1279-B565BFD2F0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0474" y="3967480"/>
              <a:ext cx="1946367" cy="718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200000"/>
                </a:lnSpc>
              </a:pPr>
              <a:r>
                <a:rPr lang="vi-V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Gió xuân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296" name="Text Box 10">
            <a:extLst>
              <a:ext uri="{FF2B5EF4-FFF2-40B4-BE49-F238E27FC236}">
                <a16:creationId xmlns:a16="http://schemas.microsoft.com/office/drawing/2014/main" id="{31FAD52C-F226-4409-F3F2-95D9CE93C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"/>
            <a:ext cx="184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4000" b="1">
              <a:solidFill>
                <a:srgbClr val="FF0000"/>
              </a:solidFill>
            </a:endParaRPr>
          </a:p>
        </p:txBody>
      </p:sp>
      <p:sp>
        <p:nvSpPr>
          <p:cNvPr id="62477" name="AutoShape 13">
            <a:extLst>
              <a:ext uri="{FF2B5EF4-FFF2-40B4-BE49-F238E27FC236}">
                <a16:creationId xmlns:a16="http://schemas.microsoft.com/office/drawing/2014/main" id="{9FFC5688-2747-D7F3-BD7F-FC598B4D59A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214880" y="50799"/>
            <a:ext cx="6294120" cy="1293179"/>
          </a:xfrm>
          <a:prstGeom prst="cloudCallout">
            <a:avLst>
              <a:gd name="adj1" fmla="val -14565"/>
              <a:gd name="adj2" fmla="val -91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633024E-FFB7-9952-FD87-185223AA09EA}"/>
              </a:ext>
            </a:extLst>
          </p:cNvPr>
          <p:cNvGrpSpPr/>
          <p:nvPr/>
        </p:nvGrpSpPr>
        <p:grpSpPr>
          <a:xfrm>
            <a:off x="5621020" y="4252665"/>
            <a:ext cx="4351515" cy="2517100"/>
            <a:chOff x="5621020" y="4252665"/>
            <a:chExt cx="4351515" cy="25171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6D3F26B-50D2-70E3-373D-00B8BB7761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13" t="-889" r="8232" b="62222"/>
            <a:stretch/>
          </p:blipFill>
          <p:spPr bwMode="auto">
            <a:xfrm>
              <a:off x="5621020" y="4252665"/>
              <a:ext cx="4320540" cy="251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09ED6D7-4184-9E1F-1323-5CD0D1164F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98303" y="6045256"/>
              <a:ext cx="1874232" cy="718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200000"/>
                </a:lnSpc>
              </a:pPr>
              <a:r>
                <a:rPr lang="vi-V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Bác Mặt trời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2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AutoShape 3">
            <a:extLst>
              <a:ext uri="{FF2B5EF4-FFF2-40B4-BE49-F238E27FC236}">
                <a16:creationId xmlns:a16="http://schemas.microsoft.com/office/drawing/2014/main" id="{6B626552-ECDA-BB56-82FF-DA0949D1A7F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1625600" y="0"/>
            <a:ext cx="6675120" cy="1524000"/>
          </a:xfrm>
          <a:prstGeom prst="cloudCallout">
            <a:avLst>
              <a:gd name="adj1" fmla="val -14565"/>
              <a:gd name="adj2" fmla="val -91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BC967F18-1133-1915-4DA8-28D461B7F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7" t="12552" r="21332" b="7402"/>
          <a:stretch/>
        </p:blipFill>
        <p:spPr bwMode="auto">
          <a:xfrm>
            <a:off x="2184400" y="2204720"/>
            <a:ext cx="7081520" cy="465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ED965CF-F306-4522-6B30-B333EBE339FF}"/>
              </a:ext>
            </a:extLst>
          </p:cNvPr>
          <p:cNvGrpSpPr/>
          <p:nvPr/>
        </p:nvGrpSpPr>
        <p:grpSpPr>
          <a:xfrm>
            <a:off x="1143000" y="0"/>
            <a:ext cx="6934200" cy="1752600"/>
            <a:chOff x="1143000" y="0"/>
            <a:chExt cx="6934200" cy="1752600"/>
          </a:xfrm>
          <a:solidFill>
            <a:schemeClr val="bg1"/>
          </a:solidFill>
        </p:grpSpPr>
        <p:sp>
          <p:nvSpPr>
            <p:cNvPr id="18437" name="AutoShape 3">
              <a:extLst>
                <a:ext uri="{FF2B5EF4-FFF2-40B4-BE49-F238E27FC236}">
                  <a16:creationId xmlns:a16="http://schemas.microsoft.com/office/drawing/2014/main" id="{EBAD5D45-20B9-7707-3FE5-641C1BA6FB8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143000" y="0"/>
              <a:ext cx="6934200" cy="1752600"/>
            </a:xfrm>
            <a:prstGeom prst="cloudCallout">
              <a:avLst>
                <a:gd name="adj1" fmla="val -14565"/>
                <a:gd name="adj2" fmla="val -91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18438" name="Rectangle 5">
              <a:extLst>
                <a:ext uri="{FF2B5EF4-FFF2-40B4-BE49-F238E27FC236}">
                  <a16:creationId xmlns:a16="http://schemas.microsoft.com/office/drawing/2014/main" id="{5ECDB115-A281-E6F9-2887-4F70C8FB8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6400" y="487681"/>
              <a:ext cx="5984240" cy="4616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342900" indent="-342900">
                <a:buFontTx/>
                <a:buChar char="-"/>
              </a:pPr>
              <a:r>
                <a:rPr lang="en-US" alt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tiên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ai </a:t>
              </a:r>
              <a:r>
                <a:rPr lang="en-US" alt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ỗ con </a:t>
              </a:r>
              <a:r>
                <a:rPr lang="en-US" alt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dậy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endPara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287BC87-8EB7-076A-A267-00F92D3BB7E0}"/>
              </a:ext>
            </a:extLst>
          </p:cNvPr>
          <p:cNvGrpSpPr/>
          <p:nvPr/>
        </p:nvGrpSpPr>
        <p:grpSpPr>
          <a:xfrm>
            <a:off x="2449830" y="2552700"/>
            <a:ext cx="7019290" cy="4089363"/>
            <a:chOff x="2449830" y="2552700"/>
            <a:chExt cx="7019290" cy="4089363"/>
          </a:xfrm>
        </p:grpSpPr>
        <p:pic>
          <p:nvPicPr>
            <p:cNvPr id="2" name="Picture 3">
              <a:extLst>
                <a:ext uri="{FF2B5EF4-FFF2-40B4-BE49-F238E27FC236}">
                  <a16:creationId xmlns:a16="http://schemas.microsoft.com/office/drawing/2014/main" id="{2EF5EFD6-2317-FDFF-5522-EDE7E687BC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01" b="61924"/>
            <a:stretch/>
          </p:blipFill>
          <p:spPr bwMode="auto">
            <a:xfrm>
              <a:off x="2449830" y="2552700"/>
              <a:ext cx="7019290" cy="4089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440" name="Rectangle 7">
              <a:extLst>
                <a:ext uri="{FF2B5EF4-FFF2-40B4-BE49-F238E27FC236}">
                  <a16:creationId xmlns:a16="http://schemas.microsoft.com/office/drawing/2014/main" id="{63418F2F-0B61-034F-0AF5-71968C5B4C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7899" y="2571434"/>
              <a:ext cx="196079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mưa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5">
            <a:extLst>
              <a:ext uri="{FF2B5EF4-FFF2-40B4-BE49-F238E27FC236}">
                <a16:creationId xmlns:a16="http://schemas.microsoft.com/office/drawing/2014/main" id="{08BA842B-0CF5-CD2E-66D3-188C97ED6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896621"/>
            <a:ext cx="59842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>
              <a:buFontTx/>
              <a:buChar char="-"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Xuân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672BDFA-3B2F-66E7-88C3-818C20110818}"/>
              </a:ext>
            </a:extLst>
          </p:cNvPr>
          <p:cNvGrpSpPr/>
          <p:nvPr/>
        </p:nvGrpSpPr>
        <p:grpSpPr>
          <a:xfrm>
            <a:off x="1133454" y="467358"/>
            <a:ext cx="6934200" cy="1381761"/>
            <a:chOff x="1133454" y="467358"/>
            <a:chExt cx="6934200" cy="1381761"/>
          </a:xfrm>
        </p:grpSpPr>
        <p:sp>
          <p:nvSpPr>
            <p:cNvPr id="19461" name="AutoShape 3">
              <a:extLst>
                <a:ext uri="{FF2B5EF4-FFF2-40B4-BE49-F238E27FC236}">
                  <a16:creationId xmlns:a16="http://schemas.microsoft.com/office/drawing/2014/main" id="{77CF496E-B139-AC7A-91C7-7BEE205AA0B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133454" y="467358"/>
              <a:ext cx="6934200" cy="1381761"/>
            </a:xfrm>
            <a:prstGeom prst="cloudCallout">
              <a:avLst>
                <a:gd name="adj1" fmla="val -14565"/>
                <a:gd name="adj2" fmla="val -91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DD9465C-0129-AD5A-A7A4-162AAA965D66}"/>
                </a:ext>
              </a:extLst>
            </p:cNvPr>
            <p:cNvSpPr/>
            <p:nvPr/>
          </p:nvSpPr>
          <p:spPr>
            <a:xfrm>
              <a:off x="1981201" y="762001"/>
              <a:ext cx="525271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 vu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Đỗ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4F0130F-505E-A331-B093-43AC22947E86}"/>
              </a:ext>
            </a:extLst>
          </p:cNvPr>
          <p:cNvGrpSpPr/>
          <p:nvPr/>
        </p:nvGrpSpPr>
        <p:grpSpPr>
          <a:xfrm>
            <a:off x="2658881" y="2560321"/>
            <a:ext cx="6603059" cy="4187352"/>
            <a:chOff x="2658881" y="2560321"/>
            <a:chExt cx="6603059" cy="418735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36F8303-FA1D-63DD-EAA2-9B27D4B36D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01" t="5126" b="56650"/>
            <a:stretch/>
          </p:blipFill>
          <p:spPr bwMode="auto">
            <a:xfrm>
              <a:off x="2658881" y="2560321"/>
              <a:ext cx="6603059" cy="4187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464" name="Rectangle 5">
              <a:extLst>
                <a:ext uri="{FF2B5EF4-FFF2-40B4-BE49-F238E27FC236}">
                  <a16:creationId xmlns:a16="http://schemas.microsoft.com/office/drawing/2014/main" id="{6F44A817-E095-1FAD-F473-013A3CE40B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4724" y="2647634"/>
              <a:ext cx="194636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979B83E-20A8-1D86-423C-2D2BA55C9A50}"/>
              </a:ext>
            </a:extLst>
          </p:cNvPr>
          <p:cNvGrpSpPr/>
          <p:nvPr/>
        </p:nvGrpSpPr>
        <p:grpSpPr>
          <a:xfrm>
            <a:off x="2330133" y="393894"/>
            <a:ext cx="6735128" cy="2238351"/>
            <a:chOff x="2330132" y="131932"/>
            <a:chExt cx="6962775" cy="2500314"/>
          </a:xfrm>
        </p:grpSpPr>
        <p:pic>
          <p:nvPicPr>
            <p:cNvPr id="20485" name="Picture 2">
              <a:extLst>
                <a:ext uri="{FF2B5EF4-FFF2-40B4-BE49-F238E27FC236}">
                  <a16:creationId xmlns:a16="http://schemas.microsoft.com/office/drawing/2014/main" id="{FC5642AC-2C61-D78B-7D92-6E787977C7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0132" y="131932"/>
              <a:ext cx="6962775" cy="2500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486" name="Rectangle 4">
              <a:extLst>
                <a:ext uri="{FF2B5EF4-FFF2-40B4-BE49-F238E27FC236}">
                  <a16:creationId xmlns:a16="http://schemas.microsoft.com/office/drawing/2014/main" id="{EAF2D939-BE73-3406-46AC-58CE2D93CB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4720" y="741681"/>
              <a:ext cx="46736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Ai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đem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tia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ấm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áp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sưởi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Đỗ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DBCF221-06BE-3B1D-40C8-4D6520E48D22}"/>
              </a:ext>
            </a:extLst>
          </p:cNvPr>
          <p:cNvGrpSpPr/>
          <p:nvPr/>
        </p:nvGrpSpPr>
        <p:grpSpPr>
          <a:xfrm>
            <a:off x="3126740" y="2449514"/>
            <a:ext cx="5938520" cy="4276554"/>
            <a:chOff x="3126740" y="2449514"/>
            <a:chExt cx="5938520" cy="4276554"/>
          </a:xfrm>
        </p:grpSpPr>
        <p:pic>
          <p:nvPicPr>
            <p:cNvPr id="20489" name="Picture 9">
              <a:extLst>
                <a:ext uri="{FF2B5EF4-FFF2-40B4-BE49-F238E27FC236}">
                  <a16:creationId xmlns:a16="http://schemas.microsoft.com/office/drawing/2014/main" id="{B1EDA727-4C17-7E39-277C-A424B6450E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6740" y="2449514"/>
              <a:ext cx="5938520" cy="4276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0ED859-88A7-2D4E-D938-3D505A6CF2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9648" y="2612074"/>
              <a:ext cx="171232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alt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alt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endPara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77CFA86-94C4-2DA1-DB80-71A9055C383C}"/>
              </a:ext>
            </a:extLst>
          </p:cNvPr>
          <p:cNvGrpSpPr/>
          <p:nvPr/>
        </p:nvGrpSpPr>
        <p:grpSpPr>
          <a:xfrm>
            <a:off x="2140585" y="0"/>
            <a:ext cx="6962775" cy="2631440"/>
            <a:chOff x="2140585" y="0"/>
            <a:chExt cx="6962775" cy="2631440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F90CCCA7-D0C4-F562-18D3-9071A36E51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0585" y="0"/>
              <a:ext cx="6962775" cy="2631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80DE3770-8F65-5523-47B3-84330D0C35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8559" y="335281"/>
              <a:ext cx="443992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Đỗ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99ABA24-20A5-F132-967D-C74C4B98A1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7"/>
          <a:stretch/>
        </p:blipFill>
        <p:spPr bwMode="auto">
          <a:xfrm>
            <a:off x="2338254" y="2631440"/>
            <a:ext cx="7496625" cy="422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004CEBE-8C37-5608-664F-6986808A5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759" y="1066801"/>
            <a:ext cx="44399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?..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A4EF1BB-3CAA-E4E7-30AD-CD11C684A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8558" y="670562"/>
            <a:ext cx="44399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1B675A-83C1-7DDB-5A3F-8AB5640E0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9D8B48C-A889-D870-CA6A-FE92EBB01A60}"/>
              </a:ext>
            </a:extLst>
          </p:cNvPr>
          <p:cNvSpPr/>
          <p:nvPr/>
        </p:nvSpPr>
        <p:spPr>
          <a:xfrm>
            <a:off x="2567886" y="2547817"/>
            <a:ext cx="70562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 KỂ SA BÀN</a:t>
            </a:r>
            <a:endParaRPr lang="en-US" sz="8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9633AA-A2BD-B76B-CBEA-BD0E43A09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7E9AC7-B38A-8DDB-5CF2-7F8CD7265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1870837"/>
            <a:ext cx="65532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8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chơi:  </a:t>
            </a:r>
            <a:endParaRPr lang="vi-VN" altLang="en-US" sz="8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8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8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altLang="en-US" sz="8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8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8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E66DD98-A465-CAB8-A6E2-694B15179FA0}"/>
              </a:ext>
            </a:extLst>
          </p:cNvPr>
          <p:cNvGrpSpPr/>
          <p:nvPr/>
        </p:nvGrpSpPr>
        <p:grpSpPr>
          <a:xfrm>
            <a:off x="-1117600" y="-177799"/>
            <a:ext cx="13299440" cy="7188199"/>
            <a:chOff x="-1117600" y="-177799"/>
            <a:chExt cx="13299440" cy="7188199"/>
          </a:xfrm>
        </p:grpSpPr>
        <p:pic>
          <p:nvPicPr>
            <p:cNvPr id="4098" name="Picture 4">
              <a:extLst>
                <a:ext uri="{FF2B5EF4-FFF2-40B4-BE49-F238E27FC236}">
                  <a16:creationId xmlns:a16="http://schemas.microsoft.com/office/drawing/2014/main" id="{0832640F-E32D-3803-1E2C-F51F1AF681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17600" y="0"/>
              <a:ext cx="13299440" cy="7010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8BEA0F2-A1F8-60D2-225F-1841273825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4034" y="-177799"/>
              <a:ext cx="4802918" cy="927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200000"/>
                </a:lnSpc>
              </a:pP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TRUYỆN: CHÚ ĐỖ CON</a:t>
              </a:r>
            </a:p>
          </p:txBody>
        </p:sp>
      </p:grpSp>
      <p:pic>
        <p:nvPicPr>
          <p:cNvPr id="4" name="nvd">
            <a:hlinkClick r:id="" action="ppaction://media"/>
            <a:extLst>
              <a:ext uri="{FF2B5EF4-FFF2-40B4-BE49-F238E27FC236}">
                <a16:creationId xmlns:a16="http://schemas.microsoft.com/office/drawing/2014/main" id="{70E712E6-5B66-4AF7-0FFB-4ED8D7473F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2017"/>
                  <p14:fade out="327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571675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>
            <a:extLst>
              <a:ext uri="{FF2B5EF4-FFF2-40B4-BE49-F238E27FC236}">
                <a16:creationId xmlns:a16="http://schemas.microsoft.com/office/drawing/2014/main" id="{572D0437-9E29-8355-7E82-56E01921F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1760" y="3176"/>
            <a:ext cx="1357376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>
            <a:extLst>
              <a:ext uri="{FF2B5EF4-FFF2-40B4-BE49-F238E27FC236}">
                <a16:creationId xmlns:a16="http://schemas.microsoft.com/office/drawing/2014/main" id="{19A4986E-6EA3-BA0F-9D99-814F425DD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7600" y="0"/>
            <a:ext cx="13309600" cy="696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FEC2FD7-0D75-195D-B20A-4941CA98A39B}"/>
              </a:ext>
            </a:extLst>
          </p:cNvPr>
          <p:cNvSpPr/>
          <p:nvPr/>
        </p:nvSpPr>
        <p:spPr>
          <a:xfrm>
            <a:off x="4094480" y="447040"/>
            <a:ext cx="2702560" cy="15646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B7B56F5-37B0-7AF4-7959-D9D40FF65A8C}"/>
              </a:ext>
            </a:extLst>
          </p:cNvPr>
          <p:cNvSpPr/>
          <p:nvPr/>
        </p:nvSpPr>
        <p:spPr>
          <a:xfrm>
            <a:off x="4927600" y="223520"/>
            <a:ext cx="812800" cy="60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239139A-994A-1AFF-71B6-19DB3AB5EC1B}"/>
              </a:ext>
            </a:extLst>
          </p:cNvPr>
          <p:cNvSpPr/>
          <p:nvPr/>
        </p:nvSpPr>
        <p:spPr>
          <a:xfrm>
            <a:off x="5689600" y="142240"/>
            <a:ext cx="812800" cy="60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10EC3FE-D04B-19F9-46B4-5821910413B1}"/>
              </a:ext>
            </a:extLst>
          </p:cNvPr>
          <p:cNvSpPr/>
          <p:nvPr/>
        </p:nvSpPr>
        <p:spPr>
          <a:xfrm>
            <a:off x="4257040" y="213360"/>
            <a:ext cx="812800" cy="60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7A004CBC-BBC1-6F61-6689-77BEBDE62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9920" y="1"/>
            <a:ext cx="12821920" cy="693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>
            <a:extLst>
              <a:ext uri="{FF2B5EF4-FFF2-40B4-BE49-F238E27FC236}">
                <a16:creationId xmlns:a16="http://schemas.microsoft.com/office/drawing/2014/main" id="{C9A87BED-00AD-5371-0A06-8EA5087C4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920" y="-76200"/>
            <a:ext cx="133299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CC9955-D389-50C1-02DC-16658C6E6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43" name="Text Box 5">
            <a:extLst>
              <a:ext uri="{FF2B5EF4-FFF2-40B4-BE49-F238E27FC236}">
                <a16:creationId xmlns:a16="http://schemas.microsoft.com/office/drawing/2014/main" id="{D4C2012E-32A3-F522-69D2-B43AC5F06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1447801"/>
            <a:ext cx="495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4" name="Text Box 6">
            <a:extLst>
              <a:ext uri="{FF2B5EF4-FFF2-40B4-BE49-F238E27FC236}">
                <a16:creationId xmlns:a16="http://schemas.microsoft.com/office/drawing/2014/main" id="{6C8E87E6-1A37-0800-F33F-92C04BA0A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0" y="2247314"/>
            <a:ext cx="49530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8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AutoShape 5">
            <a:extLst>
              <a:ext uri="{FF2B5EF4-FFF2-40B4-BE49-F238E27FC236}">
                <a16:creationId xmlns:a16="http://schemas.microsoft.com/office/drawing/2014/main" id="{DAB1691A-92E6-ECF9-208D-7B9CF5504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760" y="167250"/>
            <a:ext cx="6634480" cy="1556068"/>
          </a:xfrm>
          <a:prstGeom prst="cloudCallout">
            <a:avLst>
              <a:gd name="adj1" fmla="val -9616"/>
              <a:gd name="adj2" fmla="val 39708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CBF5B7-1B8B-1966-C962-101569062E7D}"/>
              </a:ext>
            </a:extLst>
          </p:cNvPr>
          <p:cNvGrpSpPr/>
          <p:nvPr/>
        </p:nvGrpSpPr>
        <p:grpSpPr>
          <a:xfrm>
            <a:off x="2037080" y="2027777"/>
            <a:ext cx="8117840" cy="4472546"/>
            <a:chOff x="2037080" y="2252860"/>
            <a:chExt cx="8117840" cy="4472546"/>
          </a:xfrm>
        </p:grpSpPr>
        <p:pic>
          <p:nvPicPr>
            <p:cNvPr id="2" name="Picture 4">
              <a:extLst>
                <a:ext uri="{FF2B5EF4-FFF2-40B4-BE49-F238E27FC236}">
                  <a16:creationId xmlns:a16="http://schemas.microsoft.com/office/drawing/2014/main" id="{D6ED9B9D-2938-D966-BDC1-C1BFB4102C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2" b="3623"/>
            <a:stretch/>
          </p:blipFill>
          <p:spPr bwMode="auto">
            <a:xfrm>
              <a:off x="2037080" y="2252860"/>
              <a:ext cx="8117840" cy="44725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A2CE838-8515-BBA9-C8DD-D5DECA9061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0713" y="2362201"/>
              <a:ext cx="3650358" cy="718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200000"/>
                </a:lnSpc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TRUYỆN: CHÚ ĐỖ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718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182</Words>
  <Application>Microsoft Office PowerPoint</Application>
  <PresentationFormat>Widescreen</PresentationFormat>
  <Paragraphs>27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NMT</cp:lastModifiedBy>
  <cp:revision>11</cp:revision>
  <dcterms:created xsi:type="dcterms:W3CDTF">2024-11-04T01:31:11Z</dcterms:created>
  <dcterms:modified xsi:type="dcterms:W3CDTF">2026-04-13T08:31:05Z</dcterms:modified>
</cp:coreProperties>
</file>