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r>
              <a:rPr lang="vi-V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 eaLnBrk="1" hangingPunct="1">
              <a:defRPr/>
            </a:pP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386</TotalTime>
  <Words>272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NMT</cp:lastModifiedBy>
  <cp:revision>38</cp:revision>
  <dcterms:created xsi:type="dcterms:W3CDTF">2018-10-20T02:47:09Z</dcterms:created>
  <dcterms:modified xsi:type="dcterms:W3CDTF">2026-04-13T09:24:49Z</dcterms:modified>
</cp:coreProperties>
</file>