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DejaVu Serif Bold" panose="020B0604020202020204" charset="0"/>
      <p:regular r:id="rId11"/>
    </p:embeddedFont>
    <p:embeddedFont>
      <p:font typeface="Sniglet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12" Type="http://schemas.openxmlformats.org/officeDocument/2006/relationships/image" Target="../media/image1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3.sv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5" name="TextBox 5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64201" y="1331671"/>
            <a:ext cx="2279617" cy="1191585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2725000" y="2169995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Freeform 92"/>
          <p:cNvSpPr/>
          <p:nvPr/>
        </p:nvSpPr>
        <p:spPr>
          <a:xfrm rot="-244622">
            <a:off x="14978818" y="7308653"/>
            <a:ext cx="1587845" cy="2190131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Freeform 93"/>
          <p:cNvSpPr/>
          <p:nvPr/>
        </p:nvSpPr>
        <p:spPr>
          <a:xfrm rot="254373">
            <a:off x="13718356" y="7760215"/>
            <a:ext cx="1260463" cy="1738569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4" name="Group 94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Freeform 104"/>
          <p:cNvSpPr/>
          <p:nvPr/>
        </p:nvSpPr>
        <p:spPr>
          <a:xfrm>
            <a:off x="13923714" y="3163513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5" name="Freeform 105"/>
          <p:cNvSpPr/>
          <p:nvPr/>
        </p:nvSpPr>
        <p:spPr>
          <a:xfrm rot="1255237">
            <a:off x="2451491" y="7608820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6" name="Freeform 106"/>
          <p:cNvSpPr/>
          <p:nvPr/>
        </p:nvSpPr>
        <p:spPr>
          <a:xfrm rot="-1453828" flipH="1">
            <a:off x="3742280" y="8108606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7" name="Freeform 107"/>
          <p:cNvSpPr/>
          <p:nvPr/>
        </p:nvSpPr>
        <p:spPr>
          <a:xfrm rot="-6902382" flipH="1">
            <a:off x="14161458" y="1923684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8" name="Freeform 108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9" name="TextBox 109"/>
          <p:cNvSpPr txBox="1"/>
          <p:nvPr/>
        </p:nvSpPr>
        <p:spPr>
          <a:xfrm>
            <a:off x="2641658" y="4287129"/>
            <a:ext cx="115501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1" name="Text Box 16">
            <a:extLst>
              <a:ext uri="{FF2B5EF4-FFF2-40B4-BE49-F238E27FC236}">
                <a16:creationId xmlns:a16="http://schemas.microsoft.com/office/drawing/2014/main" id="{7FE21160-A7EC-2519-91EF-55237656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056" y="1097051"/>
            <a:ext cx="9048750" cy="103797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112" name="Text Box 16">
            <a:extLst>
              <a:ext uri="{FF2B5EF4-FFF2-40B4-BE49-F238E27FC236}">
                <a16:creationId xmlns:a16="http://schemas.microsoft.com/office/drawing/2014/main" id="{2B03FC1F-5291-43AC-EC6B-BC87F658A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832" y="3685633"/>
            <a:ext cx="9144000" cy="4913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36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4" name="Rectangle 1">
            <a:extLst>
              <a:ext uri="{FF2B5EF4-FFF2-40B4-BE49-F238E27FC236}">
                <a16:creationId xmlns:a16="http://schemas.microsoft.com/office/drawing/2014/main" id="{E1AB4712-396A-3948-5AC4-D1FEBFF76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030" y="613363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7" name="Group 97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8" name="TextBox 98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2340469" y="4132009"/>
            <a:ext cx="12377533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cả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lớp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bài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: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“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Cháu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yêu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công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503D36"/>
                </a:solidFill>
                <a:latin typeface="DejaVu Serif Bold"/>
              </a:rPr>
              <a:t>nhân</a:t>
            </a:r>
            <a:r>
              <a:rPr lang="en-US" sz="5199" dirty="0">
                <a:solidFill>
                  <a:srgbClr val="503D36"/>
                </a:solidFill>
                <a:latin typeface="DejaVu Serif Bold"/>
              </a:rPr>
              <a:t>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6716445" y="3359673"/>
            <a:ext cx="4855109" cy="4758007"/>
          </a:xfrm>
          <a:custGeom>
            <a:avLst/>
            <a:gdLst/>
            <a:ahLst/>
            <a:cxnLst/>
            <a:rect l="l" t="t" r="r" b="b"/>
            <a:pathLst>
              <a:path w="4855109" h="4758007">
                <a:moveTo>
                  <a:pt x="0" y="0"/>
                </a:moveTo>
                <a:lnTo>
                  <a:pt x="4855110" y="0"/>
                </a:lnTo>
                <a:lnTo>
                  <a:pt x="4855110" y="4758008"/>
                </a:lnTo>
                <a:lnTo>
                  <a:pt x="0" y="47580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8" name="Group 98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9" name="TextBox 99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1293235" y="1517976"/>
            <a:ext cx="13997136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a. Tìm hiểu sản phẩm của Nghề thợ xây.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6272890" y="3213878"/>
            <a:ext cx="4037826" cy="5647309"/>
          </a:xfrm>
          <a:custGeom>
            <a:avLst/>
            <a:gdLst/>
            <a:ahLst/>
            <a:cxnLst/>
            <a:rect l="l" t="t" r="r" b="b"/>
            <a:pathLst>
              <a:path w="4037826" h="5647309">
                <a:moveTo>
                  <a:pt x="0" y="0"/>
                </a:moveTo>
                <a:lnTo>
                  <a:pt x="4037826" y="0"/>
                </a:lnTo>
                <a:lnTo>
                  <a:pt x="4037826" y="5647309"/>
                </a:lnTo>
                <a:lnTo>
                  <a:pt x="0" y="56473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8" name="Group 98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9" name="TextBox 99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1653399" y="1517976"/>
            <a:ext cx="13276808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b. Tìm hiểu sản phẩm của Nghề nông.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1293235" y="6840034"/>
            <a:ext cx="2427555" cy="2379004"/>
          </a:xfrm>
          <a:custGeom>
            <a:avLst/>
            <a:gdLst/>
            <a:ahLst/>
            <a:cxnLst/>
            <a:rect l="l" t="t" r="r" b="b"/>
            <a:pathLst>
              <a:path w="2427555" h="2379004">
                <a:moveTo>
                  <a:pt x="0" y="0"/>
                </a:moveTo>
                <a:lnTo>
                  <a:pt x="2427555" y="0"/>
                </a:lnTo>
                <a:lnTo>
                  <a:pt x="2427555" y="2379003"/>
                </a:lnTo>
                <a:lnTo>
                  <a:pt x="0" y="23790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2727016" y="2725234"/>
            <a:ext cx="4480114" cy="3752095"/>
          </a:xfrm>
          <a:custGeom>
            <a:avLst/>
            <a:gdLst/>
            <a:ahLst/>
            <a:cxnLst/>
            <a:rect l="l" t="t" r="r" b="b"/>
            <a:pathLst>
              <a:path w="4480114" h="3752095">
                <a:moveTo>
                  <a:pt x="0" y="0"/>
                </a:moveTo>
                <a:lnTo>
                  <a:pt x="4480113" y="0"/>
                </a:lnTo>
                <a:lnTo>
                  <a:pt x="4480113" y="3752095"/>
                </a:lnTo>
                <a:lnTo>
                  <a:pt x="0" y="37520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>
            <a:off x="10632270" y="2618086"/>
            <a:ext cx="4238959" cy="3168622"/>
          </a:xfrm>
          <a:custGeom>
            <a:avLst/>
            <a:gdLst/>
            <a:ahLst/>
            <a:cxnLst/>
            <a:rect l="l" t="t" r="r" b="b"/>
            <a:pathLst>
              <a:path w="4238959" h="3168622">
                <a:moveTo>
                  <a:pt x="0" y="0"/>
                </a:moveTo>
                <a:lnTo>
                  <a:pt x="4238958" y="0"/>
                </a:lnTo>
                <a:lnTo>
                  <a:pt x="4238958" y="3168621"/>
                </a:lnTo>
                <a:lnTo>
                  <a:pt x="0" y="3168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Freeform 100"/>
          <p:cNvSpPr/>
          <p:nvPr/>
        </p:nvSpPr>
        <p:spPr>
          <a:xfrm>
            <a:off x="12210980" y="5829132"/>
            <a:ext cx="2660248" cy="3264108"/>
          </a:xfrm>
          <a:custGeom>
            <a:avLst/>
            <a:gdLst/>
            <a:ahLst/>
            <a:cxnLst/>
            <a:rect l="l" t="t" r="r" b="b"/>
            <a:pathLst>
              <a:path w="2660248" h="3264108">
                <a:moveTo>
                  <a:pt x="0" y="0"/>
                </a:moveTo>
                <a:lnTo>
                  <a:pt x="2660248" y="0"/>
                </a:lnTo>
                <a:lnTo>
                  <a:pt x="2660248" y="3264109"/>
                </a:lnTo>
                <a:lnTo>
                  <a:pt x="0" y="3264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5216251" y="6452448"/>
            <a:ext cx="4435670" cy="2622590"/>
          </a:xfrm>
          <a:custGeom>
            <a:avLst/>
            <a:gdLst/>
            <a:ahLst/>
            <a:cxnLst/>
            <a:rect l="l" t="t" r="r" b="b"/>
            <a:pathLst>
              <a:path w="4435670" h="2622590">
                <a:moveTo>
                  <a:pt x="0" y="0"/>
                </a:moveTo>
                <a:lnTo>
                  <a:pt x="4435670" y="0"/>
                </a:lnTo>
                <a:lnTo>
                  <a:pt x="4435670" y="2622590"/>
                </a:lnTo>
                <a:lnTo>
                  <a:pt x="0" y="26225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2" name="Group 102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03" name="TextBox 103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1293235" y="1517976"/>
            <a:ext cx="13997136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a. Tìm hiểu sản phẩm của Nghề thợ xây.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884814" y="6275828"/>
            <a:ext cx="2018913" cy="2823654"/>
          </a:xfrm>
          <a:custGeom>
            <a:avLst/>
            <a:gdLst/>
            <a:ahLst/>
            <a:cxnLst/>
            <a:rect l="l" t="t" r="r" b="b"/>
            <a:pathLst>
              <a:path w="2018913" h="2823654">
                <a:moveTo>
                  <a:pt x="0" y="0"/>
                </a:moveTo>
                <a:lnTo>
                  <a:pt x="2018913" y="0"/>
                </a:lnTo>
                <a:lnTo>
                  <a:pt x="2018913" y="2823654"/>
                </a:lnTo>
                <a:lnTo>
                  <a:pt x="0" y="28236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3122698" y="2618086"/>
            <a:ext cx="4721652" cy="3098584"/>
          </a:xfrm>
          <a:custGeom>
            <a:avLst/>
            <a:gdLst/>
            <a:ahLst/>
            <a:cxnLst/>
            <a:rect l="l" t="t" r="r" b="b"/>
            <a:pathLst>
              <a:path w="4721652" h="3098584">
                <a:moveTo>
                  <a:pt x="0" y="0"/>
                </a:moveTo>
                <a:lnTo>
                  <a:pt x="4721652" y="0"/>
                </a:lnTo>
                <a:lnTo>
                  <a:pt x="4721652" y="3098584"/>
                </a:lnTo>
                <a:lnTo>
                  <a:pt x="0" y="30985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>
            <a:off x="10812999" y="2387971"/>
            <a:ext cx="3339258" cy="3398736"/>
          </a:xfrm>
          <a:custGeom>
            <a:avLst/>
            <a:gdLst/>
            <a:ahLst/>
            <a:cxnLst/>
            <a:rect l="l" t="t" r="r" b="b"/>
            <a:pathLst>
              <a:path w="3339258" h="3398736">
                <a:moveTo>
                  <a:pt x="0" y="0"/>
                </a:moveTo>
                <a:lnTo>
                  <a:pt x="3339259" y="0"/>
                </a:lnTo>
                <a:lnTo>
                  <a:pt x="3339259" y="3398736"/>
                </a:lnTo>
                <a:lnTo>
                  <a:pt x="0" y="3398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Freeform 100"/>
          <p:cNvSpPr/>
          <p:nvPr/>
        </p:nvSpPr>
        <p:spPr>
          <a:xfrm>
            <a:off x="8084439" y="4853125"/>
            <a:ext cx="2119122" cy="4114800"/>
          </a:xfrm>
          <a:custGeom>
            <a:avLst/>
            <a:gdLst/>
            <a:ahLst/>
            <a:cxnLst/>
            <a:rect l="l" t="t" r="r" b="b"/>
            <a:pathLst>
              <a:path w="2119122" h="4114800">
                <a:moveTo>
                  <a:pt x="0" y="0"/>
                </a:moveTo>
                <a:lnTo>
                  <a:pt x="2119122" y="0"/>
                </a:lnTo>
                <a:lnTo>
                  <a:pt x="2119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11921610" y="6144270"/>
            <a:ext cx="3987389" cy="2771236"/>
          </a:xfrm>
          <a:custGeom>
            <a:avLst/>
            <a:gdLst/>
            <a:ahLst/>
            <a:cxnLst/>
            <a:rect l="l" t="t" r="r" b="b"/>
            <a:pathLst>
              <a:path w="3987389" h="2771236">
                <a:moveTo>
                  <a:pt x="0" y="0"/>
                </a:moveTo>
                <a:lnTo>
                  <a:pt x="3987389" y="0"/>
                </a:lnTo>
                <a:lnTo>
                  <a:pt x="3987389" y="2771236"/>
                </a:lnTo>
                <a:lnTo>
                  <a:pt x="0" y="27712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2" name="Freeform 102"/>
          <p:cNvSpPr/>
          <p:nvPr/>
        </p:nvSpPr>
        <p:spPr>
          <a:xfrm>
            <a:off x="2380956" y="6055649"/>
            <a:ext cx="5082394" cy="2549668"/>
          </a:xfrm>
          <a:custGeom>
            <a:avLst/>
            <a:gdLst/>
            <a:ahLst/>
            <a:cxnLst/>
            <a:rect l="l" t="t" r="r" b="b"/>
            <a:pathLst>
              <a:path w="5082394" h="2549668">
                <a:moveTo>
                  <a:pt x="0" y="0"/>
                </a:moveTo>
                <a:lnTo>
                  <a:pt x="5082394" y="0"/>
                </a:lnTo>
                <a:lnTo>
                  <a:pt x="5082394" y="2549667"/>
                </a:lnTo>
                <a:lnTo>
                  <a:pt x="0" y="2549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3" name="Group 103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04" name="TextBox 104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13" name="TextBox 113"/>
          <p:cNvSpPr txBox="1"/>
          <p:nvPr/>
        </p:nvSpPr>
        <p:spPr>
          <a:xfrm>
            <a:off x="1669398" y="1517976"/>
            <a:ext cx="13244810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a. Tìm hiểu sản phẩm của Nghề nông.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6435332" y="3087392"/>
            <a:ext cx="4800547" cy="5810042"/>
          </a:xfrm>
          <a:custGeom>
            <a:avLst/>
            <a:gdLst/>
            <a:ahLst/>
            <a:cxnLst/>
            <a:rect l="l" t="t" r="r" b="b"/>
            <a:pathLst>
              <a:path w="4800547" h="5810042">
                <a:moveTo>
                  <a:pt x="0" y="0"/>
                </a:moveTo>
                <a:lnTo>
                  <a:pt x="4800547" y="0"/>
                </a:lnTo>
                <a:lnTo>
                  <a:pt x="4800547" y="5810042"/>
                </a:lnTo>
                <a:lnTo>
                  <a:pt x="0" y="58100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8" name="Group 98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9" name="TextBox 99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1486191" y="1517976"/>
            <a:ext cx="13611225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c. Tìm hiểu sản phẩm của Nghề bác sỹ.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1" name="TextBox 41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Intro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493695" y="2601929"/>
            <a:ext cx="12377533" cy="5838517"/>
            <a:chOff x="0" y="0"/>
            <a:chExt cx="3259927" cy="15377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3259927" cy="1537716"/>
            </a:xfrm>
            <a:custGeom>
              <a:avLst/>
              <a:gdLst/>
              <a:ahLst/>
              <a:cxnLst/>
              <a:rect l="l" t="t" r="r" b="b"/>
              <a:pathLst>
                <a:path w="3259927" h="1537716">
                  <a:moveTo>
                    <a:pt x="37529" y="0"/>
                  </a:moveTo>
                  <a:lnTo>
                    <a:pt x="3222398" y="0"/>
                  </a:lnTo>
                  <a:cubicBezTo>
                    <a:pt x="3232351" y="0"/>
                    <a:pt x="3241897" y="3954"/>
                    <a:pt x="3248935" y="10992"/>
                  </a:cubicBezTo>
                  <a:cubicBezTo>
                    <a:pt x="3255973" y="18030"/>
                    <a:pt x="3259927" y="27576"/>
                    <a:pt x="3259927" y="37529"/>
                  </a:cubicBezTo>
                  <a:lnTo>
                    <a:pt x="3259927" y="1500188"/>
                  </a:lnTo>
                  <a:cubicBezTo>
                    <a:pt x="3259927" y="1510141"/>
                    <a:pt x="3255973" y="1519686"/>
                    <a:pt x="3248935" y="1526724"/>
                  </a:cubicBezTo>
                  <a:cubicBezTo>
                    <a:pt x="3241897" y="1533762"/>
                    <a:pt x="3232351" y="1537716"/>
                    <a:pt x="3222398" y="1537716"/>
                  </a:cubicBezTo>
                  <a:lnTo>
                    <a:pt x="37529" y="1537716"/>
                  </a:lnTo>
                  <a:cubicBezTo>
                    <a:pt x="27576" y="1537716"/>
                    <a:pt x="18030" y="1533762"/>
                    <a:pt x="10992" y="1526724"/>
                  </a:cubicBezTo>
                  <a:cubicBezTo>
                    <a:pt x="3954" y="1519686"/>
                    <a:pt x="0" y="1510141"/>
                    <a:pt x="0" y="1500188"/>
                  </a:cubicBezTo>
                  <a:lnTo>
                    <a:pt x="0" y="37529"/>
                  </a:lnTo>
                  <a:cubicBezTo>
                    <a:pt x="0" y="27576"/>
                    <a:pt x="3954" y="18030"/>
                    <a:pt x="10992" y="10992"/>
                  </a:cubicBezTo>
                  <a:cubicBezTo>
                    <a:pt x="18030" y="3954"/>
                    <a:pt x="27576" y="0"/>
                    <a:pt x="37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3259927" cy="1566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13915304" y="3449550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 rot="1255237">
            <a:off x="2136994" y="7645083"/>
            <a:ext cx="1180043" cy="812600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 rot="-298565" flipH="1">
            <a:off x="3143090" y="8072793"/>
            <a:ext cx="728793" cy="501861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7232152" y="8117681"/>
            <a:ext cx="1911848" cy="417595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1640825" y="2798930"/>
            <a:ext cx="4963910" cy="4783968"/>
          </a:xfrm>
          <a:custGeom>
            <a:avLst/>
            <a:gdLst/>
            <a:ahLst/>
            <a:cxnLst/>
            <a:rect l="l" t="t" r="r" b="b"/>
            <a:pathLst>
              <a:path w="4963910" h="4783968">
                <a:moveTo>
                  <a:pt x="0" y="0"/>
                </a:moveTo>
                <a:lnTo>
                  <a:pt x="4963910" y="0"/>
                </a:lnTo>
                <a:lnTo>
                  <a:pt x="4963910" y="4783969"/>
                </a:lnTo>
                <a:lnTo>
                  <a:pt x="0" y="47839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6869366" y="5190915"/>
            <a:ext cx="3374136" cy="4114800"/>
          </a:xfrm>
          <a:custGeom>
            <a:avLst/>
            <a:gdLst/>
            <a:ahLst/>
            <a:cxnLst/>
            <a:rect l="l" t="t" r="r" b="b"/>
            <a:pathLst>
              <a:path w="3374136" h="4114800">
                <a:moveTo>
                  <a:pt x="0" y="0"/>
                </a:moveTo>
                <a:lnTo>
                  <a:pt x="3374136" y="0"/>
                </a:lnTo>
                <a:lnTo>
                  <a:pt x="3374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>
            <a:off x="11474594" y="2909793"/>
            <a:ext cx="4352558" cy="2774756"/>
          </a:xfrm>
          <a:custGeom>
            <a:avLst/>
            <a:gdLst/>
            <a:ahLst/>
            <a:cxnLst/>
            <a:rect l="l" t="t" r="r" b="b"/>
            <a:pathLst>
              <a:path w="4352558" h="2774756">
                <a:moveTo>
                  <a:pt x="0" y="0"/>
                </a:moveTo>
                <a:lnTo>
                  <a:pt x="4352558" y="0"/>
                </a:lnTo>
                <a:lnTo>
                  <a:pt x="4352558" y="2774756"/>
                </a:lnTo>
                <a:lnTo>
                  <a:pt x="0" y="27747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Freeform 100"/>
          <p:cNvSpPr/>
          <p:nvPr/>
        </p:nvSpPr>
        <p:spPr>
          <a:xfrm>
            <a:off x="12155043" y="6241274"/>
            <a:ext cx="3710261" cy="2629648"/>
          </a:xfrm>
          <a:custGeom>
            <a:avLst/>
            <a:gdLst/>
            <a:ahLst/>
            <a:cxnLst/>
            <a:rect l="l" t="t" r="r" b="b"/>
            <a:pathLst>
              <a:path w="3710261" h="2629648">
                <a:moveTo>
                  <a:pt x="0" y="0"/>
                </a:moveTo>
                <a:lnTo>
                  <a:pt x="3710261" y="0"/>
                </a:lnTo>
                <a:lnTo>
                  <a:pt x="3710261" y="2629647"/>
                </a:lnTo>
                <a:lnTo>
                  <a:pt x="0" y="2629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10178896" y="3038685"/>
            <a:ext cx="560641" cy="4114800"/>
          </a:xfrm>
          <a:custGeom>
            <a:avLst/>
            <a:gdLst/>
            <a:ahLst/>
            <a:cxnLst/>
            <a:rect l="l" t="t" r="r" b="b"/>
            <a:pathLst>
              <a:path w="560641" h="4114800">
                <a:moveTo>
                  <a:pt x="0" y="0"/>
                </a:moveTo>
                <a:lnTo>
                  <a:pt x="560642" y="0"/>
                </a:lnTo>
                <a:lnTo>
                  <a:pt x="560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2" name="Group 102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03" name="TextBox 103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1486191" y="1517976"/>
            <a:ext cx="13611225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503D36"/>
                </a:solidFill>
                <a:latin typeface="DejaVu Serif Bold"/>
              </a:rPr>
              <a:t>c. Tìm hiểu sản phẩm của Nghề bác sỹ.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7" name="Group 47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8" name="TextBox 48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13630826" y="220042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Freeform 92"/>
          <p:cNvSpPr/>
          <p:nvPr/>
        </p:nvSpPr>
        <p:spPr>
          <a:xfrm>
            <a:off x="2900234" y="2687947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Freeform 93"/>
          <p:cNvSpPr/>
          <p:nvPr/>
        </p:nvSpPr>
        <p:spPr>
          <a:xfrm>
            <a:off x="13790137" y="7073122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4" name="Group 94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3734959" y="3548793"/>
            <a:ext cx="10546136" cy="2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14"/>
              </a:lnSpc>
              <a:spcBef>
                <a:spcPct val="0"/>
              </a:spcBef>
            </a:pPr>
            <a:r>
              <a:rPr lang="en-US" sz="1626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755401" y="3603087"/>
            <a:ext cx="10525694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477"/>
              </a:lnSpc>
              <a:spcBef>
                <a:spcPct val="0"/>
              </a:spcBef>
            </a:pPr>
            <a:r>
              <a:rPr lang="en-US" sz="16230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9673683" y="214998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7" name="Freeform 107"/>
          <p:cNvSpPr/>
          <p:nvPr/>
        </p:nvSpPr>
        <p:spPr>
          <a:xfrm>
            <a:off x="6042537" y="8083331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2" name="Freeform 112"/>
          <p:cNvSpPr/>
          <p:nvPr/>
        </p:nvSpPr>
        <p:spPr>
          <a:xfrm rot="813216">
            <a:off x="14186783" y="256635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3" name="Freeform 113"/>
          <p:cNvSpPr/>
          <p:nvPr/>
        </p:nvSpPr>
        <p:spPr>
          <a:xfrm rot="-1135901">
            <a:off x="2951332" y="6255516"/>
            <a:ext cx="1236269" cy="12624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4" name="Freeform 114"/>
          <p:cNvSpPr/>
          <p:nvPr/>
        </p:nvSpPr>
        <p:spPr>
          <a:xfrm rot="813216">
            <a:off x="3671595" y="6571533"/>
            <a:ext cx="965941" cy="986359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301</Words>
  <Application>Microsoft Office PowerPoint</Application>
  <PresentationFormat>Custom</PresentationFormat>
  <Paragraphs>186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DejaVu Serif Bold</vt:lpstr>
      <vt:lpstr>Calibri</vt:lpstr>
      <vt:lpstr>Sniglet</vt:lpstr>
      <vt:lpstr>Arial</vt:lpstr>
      <vt:lpstr>More Sugar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sản phẩm của 1 số nghề</dc:title>
  <cp:lastModifiedBy>hang thuy</cp:lastModifiedBy>
  <cp:revision>7</cp:revision>
  <dcterms:created xsi:type="dcterms:W3CDTF">2006-08-16T00:00:00Z</dcterms:created>
  <dcterms:modified xsi:type="dcterms:W3CDTF">2026-04-07T04:02:27Z</dcterms:modified>
  <dc:identifier>DAF1aFnF6g8</dc:identifier>
</cp:coreProperties>
</file>