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1" r:id="rId12"/>
  </p:sldIdLst>
  <p:sldSz cx="18288000" cy="10287000"/>
  <p:notesSz cx="6858000" cy="9144000"/>
  <p:embeddedFontLst>
    <p:embeddedFont>
      <p:font typeface="Alatsi" panose="020B0604020202020204" charset="0"/>
      <p:regular r:id="rId13"/>
    </p:embeddedFont>
    <p:embeddedFont>
      <p:font typeface="DejaVu Serif Bold" panose="020B0604020202020204" charset="0"/>
      <p:regular r:id="rId14"/>
    </p:embeddedFont>
    <p:embeddedFont>
      <p:font typeface="More Sugar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0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0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0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0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25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svg"/><Relationship Id="rId17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2.png"/><Relationship Id="rId10" Type="http://schemas.openxmlformats.org/officeDocument/2006/relationships/image" Target="../media/image18.svg"/><Relationship Id="rId19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924A6-F217-79B1-97C4-0E87B5F4F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C0CCB3E-DC54-8440-C881-70141A5BC3C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A850C5C-868A-E007-5A92-DE38936428B0}"/>
              </a:ext>
            </a:extLst>
          </p:cNvPr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874353E-3D10-6AB3-6B25-D51CD3E094F5}"/>
                </a:ext>
              </a:extLst>
            </p:cNvPr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CDD2670-BB4C-2D55-2DC7-7F3FA72CBD32}"/>
                </a:ext>
              </a:extLst>
            </p:cNvPr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9399219-C0C1-100B-5798-0F60B8800AA9}"/>
              </a:ext>
            </a:extLst>
          </p:cNvPr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329B10D-7AAA-97DF-FD90-97B20887D5B7}"/>
                </a:ext>
              </a:extLst>
            </p:cNvPr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6899AE2-3D0C-683A-14D1-6A9F0BC2D2FF}"/>
                </a:ext>
              </a:extLst>
            </p:cNvPr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2855C810-C23F-EF6B-2673-581C3BF2D776}"/>
              </a:ext>
            </a:extLst>
          </p:cNvPr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6661070-8660-08F6-2524-865D52FFFD4F}"/>
              </a:ext>
            </a:extLst>
          </p:cNvPr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9D5DA5F-515B-9FA3-1BF6-DA1EC1F77D57}"/>
              </a:ext>
            </a:extLst>
          </p:cNvPr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B53DF1C-811D-37D1-2CD6-2EE05A9D9B82}"/>
              </a:ext>
            </a:extLst>
          </p:cNvPr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0C2A9399-8955-AC57-58A9-D789C6590C6E}"/>
              </a:ext>
            </a:extLst>
          </p:cNvPr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AC6A98F-0093-444D-FC01-13CB005A4476}"/>
              </a:ext>
            </a:extLst>
          </p:cNvPr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77DEB77-AB9B-EFA6-5074-6E4FCDA203EC}"/>
              </a:ext>
            </a:extLst>
          </p:cNvPr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2E406577-46BD-227A-1E0A-2177F7116F13}"/>
              </a:ext>
            </a:extLst>
          </p:cNvPr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35CB01B-D4BC-90CA-88F4-A20C9B31D87D}"/>
              </a:ext>
            </a:extLst>
          </p:cNvPr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3415F5D-C382-FCD9-CF26-5AB97762455D}"/>
              </a:ext>
            </a:extLst>
          </p:cNvPr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6D6AA45-14DA-42C5-F958-E5B5A2D44D7C}"/>
              </a:ext>
            </a:extLst>
          </p:cNvPr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28F285C-EA26-8BE8-0A69-06B24453F3EE}"/>
                </a:ext>
              </a:extLst>
            </p:cNvPr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2E3D7AE-D070-DC2D-3263-95B275E70351}"/>
                </a:ext>
              </a:extLst>
            </p:cNvPr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E9E4988F-2223-53F0-F709-8721424F9767}"/>
              </a:ext>
            </a:extLst>
          </p:cNvPr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07584096-D981-96FA-9F5F-ED60A94F2355}"/>
              </a:ext>
            </a:extLst>
          </p:cNvPr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331348D-AA36-9065-13A6-8DC5D16E97B1}"/>
                </a:ext>
              </a:extLst>
            </p:cNvPr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9AA76ADE-C0BF-F965-42CF-96B3AED81258}"/>
                </a:ext>
              </a:extLst>
            </p:cNvPr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1C77992-8E31-D57D-2598-D6E42448EC2E}"/>
              </a:ext>
            </a:extLst>
          </p:cNvPr>
          <p:cNvGrpSpPr/>
          <p:nvPr/>
        </p:nvGrpSpPr>
        <p:grpSpPr>
          <a:xfrm>
            <a:off x="1659349" y="878113"/>
            <a:ext cx="15150188" cy="8593711"/>
            <a:chOff x="0" y="-122127"/>
            <a:chExt cx="1801556" cy="91361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585C0212-4018-AC93-1114-D2DF9A8723F9}"/>
                </a:ext>
              </a:extLst>
            </p:cNvPr>
            <p:cNvSpPr/>
            <p:nvPr/>
          </p:nvSpPr>
          <p:spPr>
            <a:xfrm>
              <a:off x="0" y="-122127"/>
              <a:ext cx="1801556" cy="913610"/>
            </a:xfrm>
            <a:custGeom>
              <a:avLst/>
              <a:gdLst/>
              <a:ahLst/>
              <a:cxnLst/>
              <a:rect l="l" t="t" r="r" b="b"/>
              <a:pathLst>
                <a:path w="1801556" h="791483">
                  <a:moveTo>
                    <a:pt x="0" y="0"/>
                  </a:moveTo>
                  <a:lnTo>
                    <a:pt x="1801556" y="0"/>
                  </a:lnTo>
                  <a:lnTo>
                    <a:pt x="1801556" y="791483"/>
                  </a:lnTo>
                  <a:lnTo>
                    <a:pt x="0" y="791483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E337C976-956C-54CB-1F3E-4F5D491737B4}"/>
                </a:ext>
              </a:extLst>
            </p:cNvPr>
            <p:cNvSpPr txBox="1"/>
            <p:nvPr/>
          </p:nvSpPr>
          <p:spPr>
            <a:xfrm>
              <a:off x="0" y="-38100"/>
              <a:ext cx="1801556" cy="82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8D954E5-755C-F0BC-00CD-09596EF73078}"/>
              </a:ext>
            </a:extLst>
          </p:cNvPr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39C38AE1-5FAB-9567-45DB-08633A1B3598}"/>
              </a:ext>
            </a:extLst>
          </p:cNvPr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6691D362-1989-02A4-0C6C-047EF5454673}"/>
              </a:ext>
            </a:extLst>
          </p:cNvPr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9E200914-055E-69CE-E153-E9050F718625}"/>
              </a:ext>
            </a:extLst>
          </p:cNvPr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21B167DB-75C1-66B2-62EC-1CE0F47DDACE}"/>
              </a:ext>
            </a:extLst>
          </p:cNvPr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F62F8420-E874-8B86-F4B2-37EE1AA229C5}"/>
              </a:ext>
            </a:extLst>
          </p:cNvPr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02286"/>
            <a:ext cx="18096932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LONG BIÊN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39" name="WordArt 20">
            <a:extLst>
              <a:ext uri="{FF2B5EF4-FFF2-40B4-BE49-F238E27FC236}">
                <a16:creationId xmlns:a16="http://schemas.microsoft.com/office/drawing/2014/main" id="{3167E29B-7924-5F28-4EB9-2B7F38DCD45A}"/>
              </a:ext>
            </a:extLst>
          </p:cNvPr>
          <p:cNvSpPr>
            <a:spLocks/>
          </p:cNvSpPr>
          <p:nvPr/>
        </p:nvSpPr>
        <p:spPr bwMode="auto">
          <a:xfrm>
            <a:off x="4380932" y="3868683"/>
            <a:ext cx="9867332" cy="21670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>
              <a:defRPr/>
            </a:pPr>
            <a:r>
              <a:rPr lang="en-US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864" y="6944880"/>
            <a:ext cx="813788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Hằng</a:t>
            </a:r>
          </a:p>
        </p:txBody>
      </p:sp>
    </p:spTree>
    <p:extLst>
      <p:ext uri="{BB962C8B-B14F-4D97-AF65-F5344CB8AC3E}">
        <p14:creationId xmlns:p14="http://schemas.microsoft.com/office/powerpoint/2010/main" val="134740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234751" y="1725878"/>
            <a:ext cx="12096324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2581986" y="3966889"/>
            <a:ext cx="13953413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2:"Ai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hơn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3686177"/>
            <a:ext cx="7372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1969300" y="7059152"/>
            <a:ext cx="4840238" cy="2553225"/>
          </a:xfrm>
          <a:custGeom>
            <a:avLst/>
            <a:gdLst/>
            <a:ahLst/>
            <a:cxnLst/>
            <a:rect l="l" t="t" r="r" b="b"/>
            <a:pathLst>
              <a:path w="4840238" h="2553225">
                <a:moveTo>
                  <a:pt x="0" y="0"/>
                </a:moveTo>
                <a:lnTo>
                  <a:pt x="4840237" y="0"/>
                </a:lnTo>
                <a:lnTo>
                  <a:pt x="4840237" y="2553226"/>
                </a:lnTo>
                <a:lnTo>
                  <a:pt x="0" y="255322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4616713" y="869380"/>
            <a:ext cx="2485961" cy="5389617"/>
          </a:xfrm>
          <a:custGeom>
            <a:avLst/>
            <a:gdLst/>
            <a:ahLst/>
            <a:cxnLst/>
            <a:rect l="l" t="t" r="r" b="b"/>
            <a:pathLst>
              <a:path w="2485961" h="5389617">
                <a:moveTo>
                  <a:pt x="0" y="0"/>
                </a:moveTo>
                <a:lnTo>
                  <a:pt x="2485961" y="0"/>
                </a:lnTo>
                <a:lnTo>
                  <a:pt x="2485961" y="5389617"/>
                </a:lnTo>
                <a:lnTo>
                  <a:pt x="0" y="538961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59349" y="943038"/>
            <a:ext cx="2727679" cy="3698548"/>
          </a:xfrm>
          <a:custGeom>
            <a:avLst/>
            <a:gdLst/>
            <a:ahLst/>
            <a:cxnLst/>
            <a:rect l="l" t="t" r="r" b="b"/>
            <a:pathLst>
              <a:path w="2727679" h="3698548">
                <a:moveTo>
                  <a:pt x="0" y="0"/>
                </a:moveTo>
                <a:lnTo>
                  <a:pt x="2727680" y="0"/>
                </a:lnTo>
                <a:lnTo>
                  <a:pt x="2727680" y="3698548"/>
                </a:lnTo>
                <a:lnTo>
                  <a:pt x="0" y="369854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028700" y="5610931"/>
            <a:ext cx="3111817" cy="41148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7" y="0"/>
                </a:lnTo>
                <a:lnTo>
                  <a:pt x="3111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6502207" y="3105512"/>
            <a:ext cx="5283586" cy="1536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</a:pPr>
            <a:r>
              <a:rPr lang="en-US" sz="8899">
                <a:solidFill>
                  <a:srgbClr val="F95C47"/>
                </a:solidFill>
                <a:latin typeface="More Sugar"/>
              </a:rPr>
              <a:t>KPXH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325618" y="4891965"/>
            <a:ext cx="13636764" cy="137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2"/>
              </a:lnSpc>
            </a:pPr>
            <a:r>
              <a:rPr lang="en-US" sz="10322">
                <a:solidFill>
                  <a:srgbClr val="182C45"/>
                </a:solidFill>
                <a:latin typeface="Alatsi"/>
              </a:rPr>
              <a:t>Chú cảnh sát giao thông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59349" y="1905141"/>
            <a:ext cx="15150188" cy="6655981"/>
            <a:chOff x="0" y="0"/>
            <a:chExt cx="1801556" cy="7914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01556" cy="791483"/>
            </a:xfrm>
            <a:custGeom>
              <a:avLst/>
              <a:gdLst/>
              <a:ahLst/>
              <a:cxnLst/>
              <a:rect l="l" t="t" r="r" b="b"/>
              <a:pathLst>
                <a:path w="1801556" h="791483">
                  <a:moveTo>
                    <a:pt x="0" y="0"/>
                  </a:moveTo>
                  <a:lnTo>
                    <a:pt x="1801556" y="0"/>
                  </a:lnTo>
                  <a:lnTo>
                    <a:pt x="1801556" y="791483"/>
                  </a:lnTo>
                  <a:lnTo>
                    <a:pt x="0" y="791483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801556" cy="82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743228" y="3843034"/>
            <a:ext cx="12479834" cy="185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bài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8519"/>
              </a:lnSpc>
            </a:pP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“Em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là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thông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2232572" y="693190"/>
            <a:ext cx="14576965" cy="8565110"/>
          </a:xfrm>
          <a:custGeom>
            <a:avLst/>
            <a:gdLst/>
            <a:ahLst/>
            <a:cxnLst/>
            <a:rect l="l" t="t" r="r" b="b"/>
            <a:pathLst>
              <a:path w="14576965" h="8565110">
                <a:moveTo>
                  <a:pt x="0" y="0"/>
                </a:moveTo>
                <a:lnTo>
                  <a:pt x="14576965" y="0"/>
                </a:lnTo>
                <a:lnTo>
                  <a:pt x="14576965" y="8565110"/>
                </a:lnTo>
                <a:lnTo>
                  <a:pt x="0" y="85651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5064" r="-7247" b="-64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725878"/>
            <a:ext cx="14380090" cy="6835245"/>
            <a:chOff x="0" y="0"/>
            <a:chExt cx="1709981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9981" cy="812800"/>
            </a:xfrm>
            <a:custGeom>
              <a:avLst/>
              <a:gdLst/>
              <a:ahLst/>
              <a:cxnLst/>
              <a:rect l="l" t="t" r="r" b="b"/>
              <a:pathLst>
                <a:path w="1709981" h="812800">
                  <a:moveTo>
                    <a:pt x="0" y="0"/>
                  </a:moveTo>
                  <a:lnTo>
                    <a:pt x="1709981" y="0"/>
                  </a:lnTo>
                  <a:lnTo>
                    <a:pt x="170998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0998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365734" y="2895073"/>
            <a:ext cx="14001820" cy="652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đứng ở đâu?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làm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dùng dụng cụ gì để chỉ đường cho người đi đường?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mặc trang phục màu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làm việc ở đâu?</a:t>
            </a:r>
          </a:p>
          <a:p>
            <a:pPr algn="ctr">
              <a:lnSpc>
                <a:spcPts val="7312"/>
              </a:lnSpc>
            </a:pPr>
            <a:endParaRPr lang="en-US" sz="5223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316286" y="817311"/>
            <a:ext cx="7276700" cy="8030952"/>
          </a:xfrm>
          <a:custGeom>
            <a:avLst/>
            <a:gdLst/>
            <a:ahLst/>
            <a:cxnLst/>
            <a:rect l="l" t="t" r="r" b="b"/>
            <a:pathLst>
              <a:path w="7276700" h="8030952">
                <a:moveTo>
                  <a:pt x="0" y="0"/>
                </a:moveTo>
                <a:lnTo>
                  <a:pt x="7276700" y="0"/>
                </a:lnTo>
                <a:lnTo>
                  <a:pt x="7276700" y="8030952"/>
                </a:lnTo>
                <a:lnTo>
                  <a:pt x="0" y="80309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2421" b="-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729532" y="8390101"/>
            <a:ext cx="1495826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Trang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phục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2834546" y="630404"/>
            <a:ext cx="12618908" cy="7571345"/>
          </a:xfrm>
          <a:custGeom>
            <a:avLst/>
            <a:gdLst/>
            <a:ahLst/>
            <a:cxnLst/>
            <a:rect l="l" t="t" r="r" b="b"/>
            <a:pathLst>
              <a:path w="12618908" h="7571345">
                <a:moveTo>
                  <a:pt x="0" y="0"/>
                </a:moveTo>
                <a:lnTo>
                  <a:pt x="12618908" y="0"/>
                </a:lnTo>
                <a:lnTo>
                  <a:pt x="12618908" y="7571344"/>
                </a:lnTo>
                <a:lnTo>
                  <a:pt x="0" y="757134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867212" y="8390101"/>
            <a:ext cx="1627584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Dụng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cụ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hỗ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trợ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85348" y="1725878"/>
            <a:ext cx="12909848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624404" y="3424020"/>
            <a:ext cx="11625601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endParaRPr lang="en-US" sz="6456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1: "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Nối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874828"/>
            <a:ext cx="14822073" cy="6835245"/>
            <a:chOff x="0" y="0"/>
            <a:chExt cx="176253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62538" cy="812800"/>
            </a:xfrm>
            <a:custGeom>
              <a:avLst/>
              <a:gdLst/>
              <a:ahLst/>
              <a:cxnLst/>
              <a:rect l="l" t="t" r="r" b="b"/>
              <a:pathLst>
                <a:path w="1762538" h="812800">
                  <a:moveTo>
                    <a:pt x="0" y="0"/>
                  </a:moveTo>
                  <a:lnTo>
                    <a:pt x="1762538" y="0"/>
                  </a:lnTo>
                  <a:lnTo>
                    <a:pt x="17625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6253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2085464" y="1825627"/>
            <a:ext cx="2583728" cy="2490068"/>
          </a:xfrm>
          <a:custGeom>
            <a:avLst/>
            <a:gdLst/>
            <a:ahLst/>
            <a:cxnLst/>
            <a:rect l="l" t="t" r="r" b="b"/>
            <a:pathLst>
              <a:path w="2583728" h="2490068">
                <a:moveTo>
                  <a:pt x="0" y="0"/>
                </a:moveTo>
                <a:lnTo>
                  <a:pt x="2583729" y="0"/>
                </a:lnTo>
                <a:lnTo>
                  <a:pt x="2583729" y="2490069"/>
                </a:lnTo>
                <a:lnTo>
                  <a:pt x="0" y="249006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2336030" y="4702139"/>
            <a:ext cx="2119621" cy="2225324"/>
          </a:xfrm>
          <a:custGeom>
            <a:avLst/>
            <a:gdLst/>
            <a:ahLst/>
            <a:cxnLst/>
            <a:rect l="l" t="t" r="r" b="b"/>
            <a:pathLst>
              <a:path w="2119621" h="2225324">
                <a:moveTo>
                  <a:pt x="0" y="0"/>
                </a:moveTo>
                <a:lnTo>
                  <a:pt x="2119621" y="0"/>
                </a:lnTo>
                <a:lnTo>
                  <a:pt x="2119621" y="2225324"/>
                </a:lnTo>
                <a:lnTo>
                  <a:pt x="0" y="22253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3935024" y="1973882"/>
            <a:ext cx="2279865" cy="2788826"/>
          </a:xfrm>
          <a:custGeom>
            <a:avLst/>
            <a:gdLst/>
            <a:ahLst/>
            <a:cxnLst/>
            <a:rect l="l" t="t" r="r" b="b"/>
            <a:pathLst>
              <a:path w="2279865" h="2788826">
                <a:moveTo>
                  <a:pt x="0" y="0"/>
                </a:moveTo>
                <a:lnTo>
                  <a:pt x="2279866" y="0"/>
                </a:lnTo>
                <a:lnTo>
                  <a:pt x="2279866" y="2788826"/>
                </a:lnTo>
                <a:lnTo>
                  <a:pt x="0" y="2788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3935024" y="5311424"/>
            <a:ext cx="1928812" cy="4114800"/>
          </a:xfrm>
          <a:custGeom>
            <a:avLst/>
            <a:gdLst/>
            <a:ahLst/>
            <a:cxnLst/>
            <a:rect l="l" t="t" r="r" b="b"/>
            <a:pathLst>
              <a:path w="1928812" h="4114800">
                <a:moveTo>
                  <a:pt x="0" y="0"/>
                </a:moveTo>
                <a:lnTo>
                  <a:pt x="1928813" y="0"/>
                </a:lnTo>
                <a:lnTo>
                  <a:pt x="1928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525999" y="7255195"/>
            <a:ext cx="4341531" cy="1780028"/>
          </a:xfrm>
          <a:custGeom>
            <a:avLst/>
            <a:gdLst/>
            <a:ahLst/>
            <a:cxnLst/>
            <a:rect l="l" t="t" r="r" b="b"/>
            <a:pathLst>
              <a:path w="4341531" h="1780028">
                <a:moveTo>
                  <a:pt x="0" y="0"/>
                </a:moveTo>
                <a:lnTo>
                  <a:pt x="4341531" y="0"/>
                </a:lnTo>
                <a:lnTo>
                  <a:pt x="4341531" y="1780028"/>
                </a:lnTo>
                <a:lnTo>
                  <a:pt x="0" y="17800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172</Words>
  <Application>Microsoft Office PowerPoint</Application>
  <PresentationFormat>Custom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Alatsi</vt:lpstr>
      <vt:lpstr>DejaVu Serif Bold</vt:lpstr>
      <vt:lpstr>Calibri</vt:lpstr>
      <vt:lpstr>Arial</vt:lpstr>
      <vt:lpstr>More Sugar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KPXH</dc:title>
  <cp:lastModifiedBy>hang thuy</cp:lastModifiedBy>
  <cp:revision>8</cp:revision>
  <dcterms:created xsi:type="dcterms:W3CDTF">2006-08-16T00:00:00Z</dcterms:created>
  <dcterms:modified xsi:type="dcterms:W3CDTF">2026-04-07T05:08:22Z</dcterms:modified>
  <dc:identifier>DAF0CfUh3o8</dc:identifier>
</cp:coreProperties>
</file>