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1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11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5" d="100"/>
          <a:sy n="65" d="100"/>
        </p:scale>
        <p:origin x="15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2071F-4DBF-DB28-FCFA-14213F41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7" t="14414" r="3538" b="89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1552E00F-B4E3-28B8-55E4-7B7E9681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236" y="1380990"/>
            <a:ext cx="9048466" cy="5651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57D3376C-F3C9-83FB-624E-993E57E8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8920"/>
            <a:ext cx="9144000" cy="3583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WordArt 20">
            <a:extLst>
              <a:ext uri="{FF2B5EF4-FFF2-40B4-BE49-F238E27FC236}">
                <a16:creationId xmlns:a16="http://schemas.microsoft.com/office/drawing/2014/main" id="{378B2B65-47F4-B55F-98DB-91E60F02975B}"/>
              </a:ext>
            </a:extLst>
          </p:cNvPr>
          <p:cNvSpPr>
            <a:spLocks/>
          </p:cNvSpPr>
          <p:nvPr/>
        </p:nvSpPr>
        <p:spPr bwMode="auto">
          <a:xfrm>
            <a:off x="2555776" y="3212976"/>
            <a:ext cx="4392488" cy="7489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  <a:p>
            <a:pPr algn="ctr">
              <a:spcAft>
                <a:spcPts val="450"/>
              </a:spcAft>
            </a:pP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EAEBFA9-D03F-8DFE-5DC0-61925B9F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48325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Hằng</a:t>
            </a:r>
          </a:p>
        </p:txBody>
      </p:sp>
    </p:spTree>
    <p:extLst>
      <p:ext uri="{BB962C8B-B14F-4D97-AF65-F5344CB8AC3E}">
        <p14:creationId xmlns:p14="http://schemas.microsoft.com/office/powerpoint/2010/main" val="38678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3203848" y="42930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87824" y="5323590"/>
            <a:ext cx="3908648" cy="1349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364088" y="5373216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229200"/>
            <a:ext cx="4724400" cy="16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301208"/>
            <a:ext cx="4829175" cy="12519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2253</TotalTime>
  <Words>899</Words>
  <Application>Microsoft Office PowerPoint</Application>
  <PresentationFormat>On-screen Show (4:3)</PresentationFormat>
  <Paragraphs>147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hang thuy</cp:lastModifiedBy>
  <cp:revision>402</cp:revision>
  <cp:lastPrinted>2021-12-01T23:34:43Z</cp:lastPrinted>
  <dcterms:created xsi:type="dcterms:W3CDTF">2008-09-15T14:04:11Z</dcterms:created>
  <dcterms:modified xsi:type="dcterms:W3CDTF">2026-04-07T04:42:12Z</dcterms:modified>
</cp:coreProperties>
</file>