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21" r:id="rId2"/>
    <p:sldId id="312" r:id="rId3"/>
    <p:sldId id="33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311" r:id="rId18"/>
  </p:sldIdLst>
  <p:sldSz cx="18288000" cy="10287000"/>
  <p:notesSz cx="6858000" cy="9144000"/>
  <p:embeddedFontLst>
    <p:embeddedFont>
      <p:font typeface="DejaVu Serif Bold" panose="020B0604020202020204" charset="0"/>
      <p:regular r:id="rId19"/>
    </p:embeddedFont>
    <p:embeddedFont>
      <p:font typeface="Roboto Bold" panose="02000000000000000000" pitchFamily="2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42.pn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35.jpe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6.jpe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5.svg"/><Relationship Id="rId7" Type="http://schemas.openxmlformats.org/officeDocument/2006/relationships/image" Target="../media/image20.svg"/><Relationship Id="rId12" Type="http://schemas.openxmlformats.org/officeDocument/2006/relationships/image" Target="../media/image25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7.svg"/><Relationship Id="rId10" Type="http://schemas.openxmlformats.org/officeDocument/2006/relationships/image" Target="../media/image23.png"/><Relationship Id="rId4" Type="http://schemas.openxmlformats.org/officeDocument/2006/relationships/image" Target="../media/image16.sv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30.jpe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32.pn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34.jpe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81CB-627E-FB2E-3869-56CB06E07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98AE712-A104-3158-1DDF-534FD2FC157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8D98B3C-D870-3263-AD34-AE040973269E}"/>
              </a:ext>
            </a:extLst>
          </p:cNvPr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FCD5A71-CD94-B623-71DC-E4CE342BBCC1}"/>
                </a:ext>
              </a:extLst>
            </p:cNvPr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6595FBA-678B-5E51-255B-5B64C1353366}"/>
                </a:ext>
              </a:extLst>
            </p:cNvPr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6674680C-0361-9CAB-C9BF-994C8ADB58B5}"/>
              </a:ext>
            </a:extLst>
          </p:cNvPr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777FA3B-252F-7FDE-C71E-CFE29F893497}"/>
                </a:ext>
              </a:extLst>
            </p:cNvPr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C14204C2-593E-BE78-0AAF-CCC1A2A4AE6B}"/>
                </a:ext>
              </a:extLst>
            </p:cNvPr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12B80C1D-0191-AC8D-1806-EFDAC51C61F0}"/>
              </a:ext>
            </a:extLst>
          </p:cNvPr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8A4235A-C50C-E61D-C78E-E03F648E67D1}"/>
              </a:ext>
            </a:extLst>
          </p:cNvPr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E9DA20AC-3E9E-21C3-BDBF-2A33DF4B1D3D}"/>
              </a:ext>
            </a:extLst>
          </p:cNvPr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6F9044C-FE7D-257E-B010-CC3E4915166E}"/>
              </a:ext>
            </a:extLst>
          </p:cNvPr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08F945F-0D81-49C6-6E35-98EED2C2CAE6}"/>
              </a:ext>
            </a:extLst>
          </p:cNvPr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1D8BEDA-0E07-0CD6-2A2C-DDC9D6EC2CEC}"/>
              </a:ext>
            </a:extLst>
          </p:cNvPr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DB50BADE-8B07-8BDE-1C55-597D0DDD9E62}"/>
              </a:ext>
            </a:extLst>
          </p:cNvPr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AA81F8FF-69C5-12C8-5AF3-4732F37BE6F8}"/>
              </a:ext>
            </a:extLst>
          </p:cNvPr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4EA6714-1CA0-169C-BEE8-028E314DDEA0}"/>
              </a:ext>
            </a:extLst>
          </p:cNvPr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8979F836-7A25-6376-82F6-6CE0713DCA45}"/>
              </a:ext>
            </a:extLst>
          </p:cNvPr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4CB2462C-9AF4-7FD9-F021-09266A323397}"/>
              </a:ext>
            </a:extLst>
          </p:cNvPr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C96F685-D959-CBDA-DCCD-6FF28B68B6B2}"/>
                </a:ext>
              </a:extLst>
            </p:cNvPr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067A1E8A-6C2A-554E-4A53-4A811C9F57BE}"/>
                </a:ext>
              </a:extLst>
            </p:cNvPr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391C5751-941C-B8B8-A5D8-18026DE4F0D8}"/>
              </a:ext>
            </a:extLst>
          </p:cNvPr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14F39657-3DFA-D0ED-5BA4-E226246F4B74}"/>
              </a:ext>
            </a:extLst>
          </p:cNvPr>
          <p:cNvGrpSpPr/>
          <p:nvPr/>
        </p:nvGrpSpPr>
        <p:grpSpPr>
          <a:xfrm>
            <a:off x="5040668" y="1928767"/>
            <a:ext cx="8526559" cy="6727366"/>
            <a:chOff x="0" y="0"/>
            <a:chExt cx="1013919" cy="799972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2C1C16C2-8A5C-ED41-7173-D9DDD2A52033}"/>
                </a:ext>
              </a:extLst>
            </p:cNvPr>
            <p:cNvSpPr/>
            <p:nvPr/>
          </p:nvSpPr>
          <p:spPr>
            <a:xfrm>
              <a:off x="0" y="0"/>
              <a:ext cx="1013919" cy="799972"/>
            </a:xfrm>
            <a:custGeom>
              <a:avLst/>
              <a:gdLst/>
              <a:ahLst/>
              <a:cxnLst/>
              <a:rect l="l" t="t" r="r" b="b"/>
              <a:pathLst>
                <a:path w="1013919" h="799972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FB07F5F8-72BE-C12B-7E04-1A15175E5C97}"/>
                </a:ext>
              </a:extLst>
            </p:cNvPr>
            <p:cNvSpPr txBox="1"/>
            <p:nvPr/>
          </p:nvSpPr>
          <p:spPr>
            <a:xfrm>
              <a:off x="0" y="-38100"/>
              <a:ext cx="1013919" cy="8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748FD4F3-1596-D2E4-8517-1BB86D3D8B0F}"/>
              </a:ext>
            </a:extLst>
          </p:cNvPr>
          <p:cNvGrpSpPr/>
          <p:nvPr/>
        </p:nvGrpSpPr>
        <p:grpSpPr>
          <a:xfrm>
            <a:off x="1659349" y="878113"/>
            <a:ext cx="15150188" cy="8593711"/>
            <a:chOff x="0" y="-122127"/>
            <a:chExt cx="1801556" cy="91361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AEC20812-5B26-1801-7D52-9123F6126130}"/>
                </a:ext>
              </a:extLst>
            </p:cNvPr>
            <p:cNvSpPr/>
            <p:nvPr/>
          </p:nvSpPr>
          <p:spPr>
            <a:xfrm>
              <a:off x="0" y="-122127"/>
              <a:ext cx="1801556" cy="913610"/>
            </a:xfrm>
            <a:custGeom>
              <a:avLst/>
              <a:gdLst/>
              <a:ahLst/>
              <a:cxnLst/>
              <a:rect l="l" t="t" r="r" b="b"/>
              <a:pathLst>
                <a:path w="1801556" h="791483">
                  <a:moveTo>
                    <a:pt x="0" y="0"/>
                  </a:moveTo>
                  <a:lnTo>
                    <a:pt x="1801556" y="0"/>
                  </a:lnTo>
                  <a:lnTo>
                    <a:pt x="1801556" y="791483"/>
                  </a:lnTo>
                  <a:lnTo>
                    <a:pt x="0" y="791483"/>
                  </a:lnTo>
                  <a:close/>
                </a:path>
              </a:pathLst>
            </a:custGeom>
            <a:solidFill>
              <a:srgbClr val="BEEDE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74B10CDF-FEAE-782B-95FD-005DAABB2D83}"/>
                </a:ext>
              </a:extLst>
            </p:cNvPr>
            <p:cNvSpPr txBox="1"/>
            <p:nvPr/>
          </p:nvSpPr>
          <p:spPr>
            <a:xfrm>
              <a:off x="0" y="-38100"/>
              <a:ext cx="1801556" cy="829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Freeform 30">
            <a:extLst>
              <a:ext uri="{FF2B5EF4-FFF2-40B4-BE49-F238E27FC236}">
                <a16:creationId xmlns:a16="http://schemas.microsoft.com/office/drawing/2014/main" id="{6DA72240-55FF-6FCD-68C6-B2D3664C7E4F}"/>
              </a:ext>
            </a:extLst>
          </p:cNvPr>
          <p:cNvSpPr/>
          <p:nvPr/>
        </p:nvSpPr>
        <p:spPr>
          <a:xfrm rot="734499">
            <a:off x="15381820" y="5413957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46D926EE-D88C-78AF-7C5D-E32CBB7FE690}"/>
              </a:ext>
            </a:extLst>
          </p:cNvPr>
          <p:cNvSpPr/>
          <p:nvPr/>
        </p:nvSpPr>
        <p:spPr>
          <a:xfrm rot="-999576">
            <a:off x="4387790" y="3992865"/>
            <a:ext cx="951462" cy="938451"/>
          </a:xfrm>
          <a:custGeom>
            <a:avLst/>
            <a:gdLst/>
            <a:ahLst/>
            <a:cxnLst/>
            <a:rect l="l" t="t" r="r" b="b"/>
            <a:pathLst>
              <a:path w="951462" h="938451">
                <a:moveTo>
                  <a:pt x="0" y="0"/>
                </a:moveTo>
                <a:lnTo>
                  <a:pt x="951462" y="0"/>
                </a:lnTo>
                <a:lnTo>
                  <a:pt x="951462" y="938451"/>
                </a:lnTo>
                <a:lnTo>
                  <a:pt x="0" y="9384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7692E9FC-0FA4-038E-6656-5C1AFB68AC07}"/>
              </a:ext>
            </a:extLst>
          </p:cNvPr>
          <p:cNvSpPr/>
          <p:nvPr/>
        </p:nvSpPr>
        <p:spPr>
          <a:xfrm rot="-2869965">
            <a:off x="13212401" y="8682972"/>
            <a:ext cx="1342491" cy="1324132"/>
          </a:xfrm>
          <a:custGeom>
            <a:avLst/>
            <a:gdLst/>
            <a:ahLst/>
            <a:cxnLst/>
            <a:rect l="l" t="t" r="r" b="b"/>
            <a:pathLst>
              <a:path w="1342491" h="1324132">
                <a:moveTo>
                  <a:pt x="0" y="0"/>
                </a:moveTo>
                <a:lnTo>
                  <a:pt x="1342491" y="0"/>
                </a:lnTo>
                <a:lnTo>
                  <a:pt x="1342491" y="1324132"/>
                </a:lnTo>
                <a:lnTo>
                  <a:pt x="0" y="13241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CE4CF1FB-9F4D-9149-E51F-32B33E2932EC}"/>
              </a:ext>
            </a:extLst>
          </p:cNvPr>
          <p:cNvSpPr/>
          <p:nvPr/>
        </p:nvSpPr>
        <p:spPr>
          <a:xfrm rot="1063743">
            <a:off x="2599734" y="-131425"/>
            <a:ext cx="1697838" cy="1674620"/>
          </a:xfrm>
          <a:custGeom>
            <a:avLst/>
            <a:gdLst/>
            <a:ahLst/>
            <a:cxnLst/>
            <a:rect l="l" t="t" r="r" b="b"/>
            <a:pathLst>
              <a:path w="1697838" h="1674620">
                <a:moveTo>
                  <a:pt x="0" y="0"/>
                </a:moveTo>
                <a:lnTo>
                  <a:pt x="1697838" y="0"/>
                </a:lnTo>
                <a:lnTo>
                  <a:pt x="1697838" y="1674620"/>
                </a:lnTo>
                <a:lnTo>
                  <a:pt x="0" y="16746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35D1DDB6-2B44-4BE7-C3F4-633755AD3385}"/>
              </a:ext>
            </a:extLst>
          </p:cNvPr>
          <p:cNvSpPr/>
          <p:nvPr/>
        </p:nvSpPr>
        <p:spPr>
          <a:xfrm rot="1063743">
            <a:off x="2705124" y="8608947"/>
            <a:ext cx="660076" cy="651049"/>
          </a:xfrm>
          <a:custGeom>
            <a:avLst/>
            <a:gdLst/>
            <a:ahLst/>
            <a:cxnLst/>
            <a:rect l="l" t="t" r="r" b="b"/>
            <a:pathLst>
              <a:path w="660076" h="651049">
                <a:moveTo>
                  <a:pt x="0" y="0"/>
                </a:moveTo>
                <a:lnTo>
                  <a:pt x="660076" y="0"/>
                </a:lnTo>
                <a:lnTo>
                  <a:pt x="660076" y="651049"/>
                </a:lnTo>
                <a:lnTo>
                  <a:pt x="0" y="651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B38A9308-1036-6188-240C-F516C549C51F}"/>
              </a:ext>
            </a:extLst>
          </p:cNvPr>
          <p:cNvSpPr/>
          <p:nvPr/>
        </p:nvSpPr>
        <p:spPr>
          <a:xfrm rot="1292469">
            <a:off x="12908572" y="1246487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09"/>
                </a:lnTo>
                <a:lnTo>
                  <a:pt x="0" y="13173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 Box 16">
            <a:extLst>
              <a:ext uri="{FF2B5EF4-FFF2-40B4-BE49-F238E27FC236}">
                <a16:creationId xmlns:a16="http://schemas.microsoft.com/office/drawing/2014/main" id="{53E70A83-5C4E-A987-9886-6B439BC45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02286"/>
            <a:ext cx="18096932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PHƯỜNG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39" name="WordArt 20">
            <a:extLst>
              <a:ext uri="{FF2B5EF4-FFF2-40B4-BE49-F238E27FC236}">
                <a16:creationId xmlns:a16="http://schemas.microsoft.com/office/drawing/2014/main" id="{24AFBCE8-0ACF-A57C-9073-3F672BEEBDB8}"/>
              </a:ext>
            </a:extLst>
          </p:cNvPr>
          <p:cNvSpPr>
            <a:spLocks/>
          </p:cNvSpPr>
          <p:nvPr/>
        </p:nvSpPr>
        <p:spPr bwMode="auto">
          <a:xfrm>
            <a:off x="4380932" y="3868683"/>
            <a:ext cx="9867332" cy="216706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NHẬN THỨC</a:t>
            </a:r>
            <a:endParaRPr kumimoji="0" lang="en-US" sz="3600" b="1" i="0" u="none" strike="noStrike" kern="1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Rectangle 1">
            <a:extLst>
              <a:ext uri="{FF2B5EF4-FFF2-40B4-BE49-F238E27FC236}">
                <a16:creationId xmlns:a16="http://schemas.microsoft.com/office/drawing/2014/main" id="{C0DFB687-2B28-3014-D8A0-F3CAA9E5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0020" y="6898128"/>
            <a:ext cx="8137880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5 - 6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Đỗ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Thị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Hằng</a:t>
            </a:r>
          </a:p>
        </p:txBody>
      </p:sp>
    </p:spTree>
    <p:extLst>
      <p:ext uri="{BB962C8B-B14F-4D97-AF65-F5344CB8AC3E}">
        <p14:creationId xmlns:p14="http://schemas.microsoft.com/office/powerpoint/2010/main" val="26847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0" y="-94869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442367" y="1028700"/>
            <a:ext cx="13403266" cy="8929926"/>
          </a:xfrm>
          <a:custGeom>
            <a:avLst/>
            <a:gdLst/>
            <a:ahLst/>
            <a:cxnLst/>
            <a:rect l="l" t="t" r="r" b="b"/>
            <a:pathLst>
              <a:path w="13403266" h="8929926">
                <a:moveTo>
                  <a:pt x="0" y="0"/>
                </a:moveTo>
                <a:lnTo>
                  <a:pt x="13403266" y="0"/>
                </a:lnTo>
                <a:lnTo>
                  <a:pt x="13403266" y="8929926"/>
                </a:lnTo>
                <a:lnTo>
                  <a:pt x="0" y="8929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Dụng cụ của nghề thợ may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0" y="0"/>
            <a:ext cx="18288000" cy="1220724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-673588" y="7220435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60" y="0"/>
                </a:lnTo>
                <a:lnTo>
                  <a:pt x="2338860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9310837" y="-74366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215871">
            <a:off x="5656366" y="2272706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293889" y="87447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8985" y="-1132898"/>
            <a:ext cx="18288000" cy="9966960"/>
          </a:xfrm>
          <a:custGeom>
            <a:avLst/>
            <a:gdLst/>
            <a:ahLst/>
            <a:cxnLst/>
            <a:rect l="l" t="t" r="r" b="b"/>
            <a:pathLst>
              <a:path w="18288000" h="9966960">
                <a:moveTo>
                  <a:pt x="0" y="0"/>
                </a:moveTo>
                <a:lnTo>
                  <a:pt x="18288000" y="0"/>
                </a:lnTo>
                <a:lnTo>
                  <a:pt x="18288000" y="9966960"/>
                </a:lnTo>
                <a:lnTo>
                  <a:pt x="0" y="996696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6485206" y="2105402"/>
            <a:ext cx="5072509" cy="1179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000000"/>
                </a:solidFill>
                <a:latin typeface="DejaVu Serif Bold"/>
              </a:rPr>
              <a:t>TRÒ CHƠI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4314" y="3926782"/>
            <a:ext cx="15864986" cy="1487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10"/>
              </a:lnSpc>
            </a:pPr>
            <a:r>
              <a:rPr lang="en-US" sz="8578">
                <a:solidFill>
                  <a:srgbClr val="000000"/>
                </a:solidFill>
                <a:latin typeface="Roboto Bold"/>
              </a:rPr>
              <a:t>Bé nhanh trí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913909" y="455055"/>
            <a:ext cx="7295891" cy="4860887"/>
          </a:xfrm>
          <a:custGeom>
            <a:avLst/>
            <a:gdLst/>
            <a:ahLst/>
            <a:cxnLst/>
            <a:rect l="l" t="t" r="r" b="b"/>
            <a:pathLst>
              <a:path w="7295891" h="4860887">
                <a:moveTo>
                  <a:pt x="0" y="0"/>
                </a:moveTo>
                <a:lnTo>
                  <a:pt x="7295891" y="0"/>
                </a:lnTo>
                <a:lnTo>
                  <a:pt x="7295891" y="4860887"/>
                </a:lnTo>
                <a:lnTo>
                  <a:pt x="0" y="48608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233130" y="403329"/>
            <a:ext cx="7979710" cy="5316482"/>
          </a:xfrm>
          <a:custGeom>
            <a:avLst/>
            <a:gdLst/>
            <a:ahLst/>
            <a:cxnLst/>
            <a:rect l="l" t="t" r="r" b="b"/>
            <a:pathLst>
              <a:path w="7979710" h="5316482">
                <a:moveTo>
                  <a:pt x="0" y="0"/>
                </a:moveTo>
                <a:lnTo>
                  <a:pt x="7979710" y="0"/>
                </a:lnTo>
                <a:lnTo>
                  <a:pt x="7979710" y="5316481"/>
                </a:lnTo>
                <a:lnTo>
                  <a:pt x="0" y="53164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150097" y="774860"/>
            <a:ext cx="7456498" cy="4967892"/>
          </a:xfrm>
          <a:custGeom>
            <a:avLst/>
            <a:gdLst/>
            <a:ahLst/>
            <a:cxnLst/>
            <a:rect l="l" t="t" r="r" b="b"/>
            <a:pathLst>
              <a:path w="7456498" h="4967892">
                <a:moveTo>
                  <a:pt x="0" y="0"/>
                </a:moveTo>
                <a:lnTo>
                  <a:pt x="7456498" y="0"/>
                </a:lnTo>
                <a:lnTo>
                  <a:pt x="7456498" y="4967891"/>
                </a:lnTo>
                <a:lnTo>
                  <a:pt x="0" y="49678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200402"/>
            <a:ext cx="9829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3C9EB-7E80-4BBF-B737-98937F4E9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14"/>
            <a:ext cx="18288000" cy="102597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7FBCC4-3618-4600-139B-79C7A24AF26F}"/>
              </a:ext>
            </a:extLst>
          </p:cNvPr>
          <p:cNvSpPr txBox="1"/>
          <p:nvPr/>
        </p:nvSpPr>
        <p:spPr>
          <a:xfrm>
            <a:off x="3352800" y="3471658"/>
            <a:ext cx="1219199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hát:</a:t>
            </a:r>
          </a:p>
          <a:p>
            <a:pPr algn="ctr"/>
            <a:r>
              <a:rPr lang="pt-PT" sz="6800" b="1" dirty="0">
                <a:latin typeface="Times New Roman" panose="02020603050405020304" pitchFamily="18" charset="0"/>
              </a:rPr>
              <a:t>Ước mơ của bé</a:t>
            </a:r>
            <a:endParaRPr lang="en-US" sz="6800" dirty="0"/>
          </a:p>
        </p:txBody>
      </p:sp>
    </p:spTree>
    <p:extLst>
      <p:ext uri="{BB962C8B-B14F-4D97-AF65-F5344CB8AC3E}">
        <p14:creationId xmlns:p14="http://schemas.microsoft.com/office/powerpoint/2010/main" val="4111967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85B3856-CEA0-2AD0-9283-19B8F9A24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DB9C8D-039F-1F13-2C4F-494A351EC4EA}"/>
              </a:ext>
            </a:extLst>
          </p:cNvPr>
          <p:cNvSpPr txBox="1"/>
          <p:nvPr/>
        </p:nvSpPr>
        <p:spPr>
          <a:xfrm>
            <a:off x="152400" y="3009900"/>
            <a:ext cx="18288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7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Trò chuyện về các nghề</a:t>
            </a:r>
            <a:endParaRPr lang="en-US" sz="7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68583" y="388861"/>
            <a:ext cx="16322451" cy="9509279"/>
          </a:xfrm>
          <a:custGeom>
            <a:avLst/>
            <a:gdLst/>
            <a:ahLst/>
            <a:cxnLst/>
            <a:rect l="l" t="t" r="r" b="b"/>
            <a:pathLst>
              <a:path w="16322451" h="9509279">
                <a:moveTo>
                  <a:pt x="0" y="0"/>
                </a:moveTo>
                <a:lnTo>
                  <a:pt x="16322451" y="0"/>
                </a:lnTo>
                <a:lnTo>
                  <a:pt x="16322451" y="9509278"/>
                </a:lnTo>
                <a:lnTo>
                  <a:pt x="0" y="95092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1488" b="-287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-1116986" y="773470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9310837" y="-74366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215871">
            <a:off x="5656366" y="2272706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293889" y="87447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833868" y="623688"/>
            <a:ext cx="16425432" cy="1113632"/>
            <a:chOff x="0" y="0"/>
            <a:chExt cx="4326040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326039" cy="293302"/>
            </a:xfrm>
            <a:custGeom>
              <a:avLst/>
              <a:gdLst/>
              <a:ahLst/>
              <a:cxnLst/>
              <a:rect l="l" t="t" r="r" b="b"/>
              <a:pathLst>
                <a:path w="4326039" h="293302">
                  <a:moveTo>
                    <a:pt x="24038" y="0"/>
                  </a:moveTo>
                  <a:lnTo>
                    <a:pt x="4302001" y="0"/>
                  </a:lnTo>
                  <a:cubicBezTo>
                    <a:pt x="4315277" y="0"/>
                    <a:pt x="4326039" y="10762"/>
                    <a:pt x="4326039" y="24038"/>
                  </a:cubicBezTo>
                  <a:lnTo>
                    <a:pt x="4326039" y="269264"/>
                  </a:lnTo>
                  <a:cubicBezTo>
                    <a:pt x="4326039" y="282540"/>
                    <a:pt x="4315277" y="293302"/>
                    <a:pt x="4302001" y="293302"/>
                  </a:cubicBezTo>
                  <a:lnTo>
                    <a:pt x="24038" y="293302"/>
                  </a:lnTo>
                  <a:cubicBezTo>
                    <a:pt x="10762" y="293302"/>
                    <a:pt x="0" y="282540"/>
                    <a:pt x="0" y="269264"/>
                  </a:cubicBezTo>
                  <a:lnTo>
                    <a:pt x="0" y="24038"/>
                  </a:lnTo>
                  <a:cubicBezTo>
                    <a:pt x="0" y="10762"/>
                    <a:pt x="10762" y="0"/>
                    <a:pt x="24038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326040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80187" y="2248713"/>
            <a:ext cx="5636610" cy="7524017"/>
            <a:chOff x="0" y="0"/>
            <a:chExt cx="7515480" cy="1003202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515480" cy="10032022"/>
              <a:chOff x="0" y="0"/>
              <a:chExt cx="1484539" cy="198163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484539" cy="1981634"/>
              </a:xfrm>
              <a:custGeom>
                <a:avLst/>
                <a:gdLst/>
                <a:ahLst/>
                <a:cxnLst/>
                <a:rect l="l" t="t" r="r" b="b"/>
                <a:pathLst>
                  <a:path w="1484539" h="1981634">
                    <a:moveTo>
                      <a:pt x="0" y="0"/>
                    </a:moveTo>
                    <a:lnTo>
                      <a:pt x="1484539" y="0"/>
                    </a:lnTo>
                    <a:lnTo>
                      <a:pt x="1484539" y="1981634"/>
                    </a:lnTo>
                    <a:lnTo>
                      <a:pt x="0" y="1981634"/>
                    </a:lnTo>
                    <a:close/>
                  </a:path>
                </a:pathLst>
              </a:custGeom>
              <a:solidFill>
                <a:srgbClr val="C8D09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484539" cy="20197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71575" y="445876"/>
              <a:ext cx="6578493" cy="9586146"/>
            </a:xfrm>
            <a:custGeom>
              <a:avLst/>
              <a:gdLst/>
              <a:ahLst/>
              <a:cxnLst/>
              <a:rect l="l" t="t" r="r" b="b"/>
              <a:pathLst>
                <a:path w="6578493" h="9586146">
                  <a:moveTo>
                    <a:pt x="0" y="0"/>
                  </a:moveTo>
                  <a:lnTo>
                    <a:pt x="6578493" y="0"/>
                  </a:lnTo>
                  <a:lnTo>
                    <a:pt x="6578493" y="9586146"/>
                  </a:lnTo>
                  <a:lnTo>
                    <a:pt x="0" y="958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>
            <a:off x="9046584" y="2532833"/>
            <a:ext cx="1628404" cy="2610667"/>
          </a:xfrm>
          <a:custGeom>
            <a:avLst/>
            <a:gdLst/>
            <a:ahLst/>
            <a:cxnLst/>
            <a:rect l="l" t="t" r="r" b="b"/>
            <a:pathLst>
              <a:path w="1628404" h="2610667">
                <a:moveTo>
                  <a:pt x="0" y="0"/>
                </a:moveTo>
                <a:lnTo>
                  <a:pt x="1628404" y="0"/>
                </a:lnTo>
                <a:lnTo>
                  <a:pt x="1628404" y="2610667"/>
                </a:lnTo>
                <a:lnTo>
                  <a:pt x="0" y="26106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2484738" y="1993016"/>
            <a:ext cx="2578360" cy="2597843"/>
          </a:xfrm>
          <a:custGeom>
            <a:avLst/>
            <a:gdLst/>
            <a:ahLst/>
            <a:cxnLst/>
            <a:rect l="l" t="t" r="r" b="b"/>
            <a:pathLst>
              <a:path w="2578360" h="2597843">
                <a:moveTo>
                  <a:pt x="0" y="0"/>
                </a:moveTo>
                <a:lnTo>
                  <a:pt x="2578360" y="0"/>
                </a:lnTo>
                <a:lnTo>
                  <a:pt x="2578360" y="2597844"/>
                </a:lnTo>
                <a:lnTo>
                  <a:pt x="0" y="25978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693309" y="6359268"/>
            <a:ext cx="1889752" cy="2868694"/>
          </a:xfrm>
          <a:custGeom>
            <a:avLst/>
            <a:gdLst/>
            <a:ahLst/>
            <a:cxnLst/>
            <a:rect l="l" t="t" r="r" b="b"/>
            <a:pathLst>
              <a:path w="1889752" h="2868694">
                <a:moveTo>
                  <a:pt x="0" y="0"/>
                </a:moveTo>
                <a:lnTo>
                  <a:pt x="1889752" y="0"/>
                </a:lnTo>
                <a:lnTo>
                  <a:pt x="1889752" y="2868694"/>
                </a:lnTo>
                <a:lnTo>
                  <a:pt x="0" y="28686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233843" y="5599031"/>
            <a:ext cx="3895049" cy="2760616"/>
          </a:xfrm>
          <a:custGeom>
            <a:avLst/>
            <a:gdLst/>
            <a:ahLst/>
            <a:cxnLst/>
            <a:rect l="l" t="t" r="r" b="b"/>
            <a:pathLst>
              <a:path w="3895049" h="2760616">
                <a:moveTo>
                  <a:pt x="0" y="0"/>
                </a:moveTo>
                <a:lnTo>
                  <a:pt x="3895048" y="0"/>
                </a:lnTo>
                <a:lnTo>
                  <a:pt x="3895048" y="2760616"/>
                </a:lnTo>
                <a:lnTo>
                  <a:pt x="0" y="27606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7233334" y="5416789"/>
            <a:ext cx="2319948" cy="1884958"/>
          </a:xfrm>
          <a:custGeom>
            <a:avLst/>
            <a:gdLst/>
            <a:ahLst/>
            <a:cxnLst/>
            <a:rect l="l" t="t" r="r" b="b"/>
            <a:pathLst>
              <a:path w="2319948" h="1884958">
                <a:moveTo>
                  <a:pt x="0" y="0"/>
                </a:moveTo>
                <a:lnTo>
                  <a:pt x="2319948" y="0"/>
                </a:lnTo>
                <a:lnTo>
                  <a:pt x="2319948" y="1884958"/>
                </a:lnTo>
                <a:lnTo>
                  <a:pt x="0" y="18849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5194112" y="3855905"/>
            <a:ext cx="2154816" cy="2154816"/>
          </a:xfrm>
          <a:custGeom>
            <a:avLst/>
            <a:gdLst/>
            <a:ahLst/>
            <a:cxnLst/>
            <a:rect l="l" t="t" r="r" b="b"/>
            <a:pathLst>
              <a:path w="2154816" h="2154816">
                <a:moveTo>
                  <a:pt x="0" y="0"/>
                </a:moveTo>
                <a:lnTo>
                  <a:pt x="2154816" y="0"/>
                </a:lnTo>
                <a:lnTo>
                  <a:pt x="2154816" y="2154816"/>
                </a:lnTo>
                <a:lnTo>
                  <a:pt x="0" y="21548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4004000" y="776923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Trang phục và dụng cụ của nghề bác sĩ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22361" y="925431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767866" y="501923"/>
            <a:ext cx="3717877" cy="3942358"/>
          </a:xfrm>
          <a:custGeom>
            <a:avLst/>
            <a:gdLst/>
            <a:ahLst/>
            <a:cxnLst/>
            <a:rect l="l" t="t" r="r" b="b"/>
            <a:pathLst>
              <a:path w="3717877" h="3942358">
                <a:moveTo>
                  <a:pt x="0" y="0"/>
                </a:moveTo>
                <a:lnTo>
                  <a:pt x="3717876" y="0"/>
                </a:lnTo>
                <a:lnTo>
                  <a:pt x="3717876" y="3942358"/>
                </a:lnTo>
                <a:lnTo>
                  <a:pt x="0" y="39423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9425" t="-2301" r="-634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329194" y="4742180"/>
            <a:ext cx="4595221" cy="5030549"/>
          </a:xfrm>
          <a:custGeom>
            <a:avLst/>
            <a:gdLst/>
            <a:ahLst/>
            <a:cxnLst/>
            <a:rect l="l" t="t" r="r" b="b"/>
            <a:pathLst>
              <a:path w="4595221" h="5030549">
                <a:moveTo>
                  <a:pt x="0" y="0"/>
                </a:moveTo>
                <a:lnTo>
                  <a:pt x="4595220" y="0"/>
                </a:lnTo>
                <a:lnTo>
                  <a:pt x="4595220" y="5030549"/>
                </a:lnTo>
                <a:lnTo>
                  <a:pt x="0" y="50305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688" r="-5462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28700" y="810824"/>
            <a:ext cx="7755355" cy="5167005"/>
          </a:xfrm>
          <a:custGeom>
            <a:avLst/>
            <a:gdLst/>
            <a:ahLst/>
            <a:cxnLst/>
            <a:rect l="l" t="t" r="r" b="b"/>
            <a:pathLst>
              <a:path w="7755355" h="5167005">
                <a:moveTo>
                  <a:pt x="0" y="0"/>
                </a:moveTo>
                <a:lnTo>
                  <a:pt x="7755355" y="0"/>
                </a:lnTo>
                <a:lnTo>
                  <a:pt x="7755355" y="5167005"/>
                </a:lnTo>
                <a:lnTo>
                  <a:pt x="0" y="51670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091171" y="3816284"/>
            <a:ext cx="8168129" cy="5442016"/>
          </a:xfrm>
          <a:custGeom>
            <a:avLst/>
            <a:gdLst/>
            <a:ahLst/>
            <a:cxnLst/>
            <a:rect l="l" t="t" r="r" b="b"/>
            <a:pathLst>
              <a:path w="8168129" h="5442016">
                <a:moveTo>
                  <a:pt x="0" y="0"/>
                </a:moveTo>
                <a:lnTo>
                  <a:pt x="8168129" y="0"/>
                </a:lnTo>
                <a:lnTo>
                  <a:pt x="8168129" y="5442016"/>
                </a:lnTo>
                <a:lnTo>
                  <a:pt x="0" y="54420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7151931" y="254008"/>
            <a:ext cx="11266670" cy="1113632"/>
            <a:chOff x="0" y="0"/>
            <a:chExt cx="2967353" cy="29330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712336" y="407243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Dụng cụ của nghề thợ mộc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49315" y="2272739"/>
            <a:ext cx="6086406" cy="6086406"/>
          </a:xfrm>
          <a:custGeom>
            <a:avLst/>
            <a:gdLst/>
            <a:ahLst/>
            <a:cxnLst/>
            <a:rect l="l" t="t" r="r" b="b"/>
            <a:pathLst>
              <a:path w="6086406" h="6086406">
                <a:moveTo>
                  <a:pt x="0" y="0"/>
                </a:moveTo>
                <a:lnTo>
                  <a:pt x="6086406" y="0"/>
                </a:lnTo>
                <a:lnTo>
                  <a:pt x="6086406" y="6086406"/>
                </a:lnTo>
                <a:lnTo>
                  <a:pt x="0" y="60864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8293738" y="2288548"/>
            <a:ext cx="9297297" cy="6070597"/>
            <a:chOff x="0" y="0"/>
            <a:chExt cx="12396396" cy="80941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2396396" cy="8094130"/>
              <a:chOff x="0" y="0"/>
              <a:chExt cx="2448671" cy="159884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448671" cy="1598840"/>
              </a:xfrm>
              <a:custGeom>
                <a:avLst/>
                <a:gdLst/>
                <a:ahLst/>
                <a:cxnLst/>
                <a:rect l="l" t="t" r="r" b="b"/>
                <a:pathLst>
                  <a:path w="2448671" h="1598840">
                    <a:moveTo>
                      <a:pt x="0" y="0"/>
                    </a:moveTo>
                    <a:lnTo>
                      <a:pt x="2448671" y="0"/>
                    </a:lnTo>
                    <a:lnTo>
                      <a:pt x="2448671" y="1598840"/>
                    </a:lnTo>
                    <a:lnTo>
                      <a:pt x="0" y="15988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2448671" cy="1636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507031" y="640568"/>
              <a:ext cx="11161289" cy="6822338"/>
            </a:xfrm>
            <a:custGeom>
              <a:avLst/>
              <a:gdLst/>
              <a:ahLst/>
              <a:cxnLst/>
              <a:rect l="l" t="t" r="r" b="b"/>
              <a:pathLst>
                <a:path w="11161289" h="6822338">
                  <a:moveTo>
                    <a:pt x="0" y="0"/>
                  </a:moveTo>
                  <a:lnTo>
                    <a:pt x="11161289" y="0"/>
                  </a:lnTo>
                  <a:lnTo>
                    <a:pt x="11161289" y="6822338"/>
                  </a:lnTo>
                  <a:lnTo>
                    <a:pt x="0" y="6822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Sản phẩm của nghề thợ mộc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538383" y="1840444"/>
            <a:ext cx="9061052" cy="5368673"/>
          </a:xfrm>
          <a:custGeom>
            <a:avLst/>
            <a:gdLst/>
            <a:ahLst/>
            <a:cxnLst/>
            <a:rect l="l" t="t" r="r" b="b"/>
            <a:pathLst>
              <a:path w="9061052" h="5368673">
                <a:moveTo>
                  <a:pt x="0" y="0"/>
                </a:moveTo>
                <a:lnTo>
                  <a:pt x="9061052" y="0"/>
                </a:lnTo>
                <a:lnTo>
                  <a:pt x="9061052" y="5368673"/>
                </a:lnTo>
                <a:lnTo>
                  <a:pt x="0" y="53686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222985" y="3913100"/>
            <a:ext cx="8705551" cy="5778309"/>
          </a:xfrm>
          <a:custGeom>
            <a:avLst/>
            <a:gdLst/>
            <a:ahLst/>
            <a:cxnLst/>
            <a:rect l="l" t="t" r="r" b="b"/>
            <a:pathLst>
              <a:path w="8705551" h="5778309">
                <a:moveTo>
                  <a:pt x="0" y="0"/>
                </a:moveTo>
                <a:lnTo>
                  <a:pt x="8705551" y="0"/>
                </a:lnTo>
                <a:lnTo>
                  <a:pt x="8705551" y="5778310"/>
                </a:lnTo>
                <a:lnTo>
                  <a:pt x="0" y="57783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Sản phẩm của nghề thợ mộc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114</Words>
  <Application>Microsoft Office PowerPoint</Application>
  <PresentationFormat>Custom</PresentationFormat>
  <Paragraphs>20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Times New Roman</vt:lpstr>
      <vt:lpstr>Roboto Bold</vt:lpstr>
      <vt:lpstr>DejaVu Serif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Let's Make Cute Cupcake</dc:title>
  <cp:lastModifiedBy>hang thuy</cp:lastModifiedBy>
  <cp:revision>5</cp:revision>
  <dcterms:created xsi:type="dcterms:W3CDTF">2006-08-16T00:00:00Z</dcterms:created>
  <dcterms:modified xsi:type="dcterms:W3CDTF">2026-04-07T04:52:48Z</dcterms:modified>
  <dc:identifier>DAFytzUvyBg</dc:identifier>
</cp:coreProperties>
</file>