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9" r:id="rId2"/>
    <p:sldId id="256" r:id="rId3"/>
    <p:sldId id="272" r:id="rId4"/>
    <p:sldId id="258" r:id="rId5"/>
    <p:sldId id="259" r:id="rId6"/>
    <p:sldId id="260" r:id="rId7"/>
    <p:sldId id="273" r:id="rId8"/>
    <p:sldId id="261" r:id="rId9"/>
    <p:sldId id="277" r:id="rId10"/>
    <p:sldId id="262" r:id="rId11"/>
    <p:sldId id="263" r:id="rId12"/>
    <p:sldId id="278" r:id="rId13"/>
    <p:sldId id="285" r:id="rId14"/>
    <p:sldId id="264" r:id="rId15"/>
    <p:sldId id="284" r:id="rId16"/>
    <p:sldId id="280" r:id="rId17"/>
    <p:sldId id="279" r:id="rId18"/>
    <p:sldId id="266" r:id="rId19"/>
    <p:sldId id="281" r:id="rId20"/>
    <p:sldId id="267" r:id="rId21"/>
    <p:sldId id="283" r:id="rId22"/>
    <p:sldId id="282" r:id="rId23"/>
    <p:sldId id="268" r:id="rId24"/>
    <p:sldId id="269" r:id="rId25"/>
    <p:sldId id="270" r:id="rId26"/>
    <p:sldId id="271" r:id="rId27"/>
    <p:sldId id="275" r:id="rId28"/>
    <p:sldId id="311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3" autoAdjust="0"/>
    <p:restoredTop sz="93979" autoAdjust="0"/>
  </p:normalViewPr>
  <p:slideViewPr>
    <p:cSldViewPr>
      <p:cViewPr varScale="1">
        <p:scale>
          <a:sx n="65" d="100"/>
          <a:sy n="65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60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82071F-4DBF-DB28-FCFA-14213F414E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27" t="14414" r="3538" b="89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1552E00F-B4E3-28B8-55E4-7B7E96813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236" y="1380990"/>
            <a:ext cx="9048466" cy="5651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57D3376C-F3C9-83FB-624E-993E57E89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08920"/>
            <a:ext cx="9144000" cy="3583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400" b="1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EAEBFA9-D03F-8DFE-5DC0-61925B9F7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48325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Thị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Hằng</a:t>
            </a:r>
          </a:p>
        </p:txBody>
      </p:sp>
      <p:sp>
        <p:nvSpPr>
          <p:cNvPr id="2" name="WordArt 20">
            <a:extLst>
              <a:ext uri="{FF2B5EF4-FFF2-40B4-BE49-F238E27FC236}">
                <a16:creationId xmlns:a16="http://schemas.microsoft.com/office/drawing/2014/main" id="{71E4080D-F3E4-F8D7-7DF2-C40E6A61771D}"/>
              </a:ext>
            </a:extLst>
          </p:cNvPr>
          <p:cNvSpPr>
            <a:spLocks/>
          </p:cNvSpPr>
          <p:nvPr/>
        </p:nvSpPr>
        <p:spPr bwMode="auto">
          <a:xfrm>
            <a:off x="3009900" y="3169797"/>
            <a:ext cx="3124200" cy="6725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450"/>
              </a:spcAft>
            </a:pPr>
            <a:r>
              <a:rPr lang="en-US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  <a:p>
            <a:pPr algn="ctr">
              <a:spcAft>
                <a:spcPts val="450"/>
              </a:spcAft>
            </a:pPr>
            <a:r>
              <a:rPr lang="en-US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b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8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5" name="Flowchart: Punched Tape 4"/>
          <p:cNvSpPr/>
          <p:nvPr/>
        </p:nvSpPr>
        <p:spPr>
          <a:xfrm>
            <a:off x="1676400" y="5638800"/>
            <a:ext cx="6400800" cy="1277153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28173" y="5800322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6" name="Flowchart: Punched Tape 5"/>
          <p:cNvSpPr/>
          <p:nvPr/>
        </p:nvSpPr>
        <p:spPr>
          <a:xfrm>
            <a:off x="2230398" y="125260"/>
            <a:ext cx="4399002" cy="914400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3570" y="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</a:rPr>
              <a:t>nhìn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xem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bên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Qủa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 </a:t>
            </a:r>
            <a:r>
              <a:rPr lang="en-US" sz="2400" b="1" dirty="0" err="1">
                <a:solidFill>
                  <a:srgbClr val="FF0000"/>
                </a:solidFill>
              </a:rPr>
              <a:t>Tác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Qủa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quả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133600"/>
            <a:ext cx="6324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giỏi.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Bé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nhìn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xem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bên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>
                <a:solidFill>
                  <a:srgbClr val="002060"/>
                </a:solidFill>
              </a:rPr>
              <a:t>Qủa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</a:rPr>
              <a:t>nhiều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hạt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313</Words>
  <Application>Microsoft Office PowerPoint</Application>
  <PresentationFormat>On-screen Show (4:3)</PresentationFormat>
  <Paragraphs>52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hang thuy</cp:lastModifiedBy>
  <cp:revision>55</cp:revision>
  <dcterms:created xsi:type="dcterms:W3CDTF">2012-02-06T13:30:08Z</dcterms:created>
  <dcterms:modified xsi:type="dcterms:W3CDTF">2026-04-07T04:57:06Z</dcterms:modified>
</cp:coreProperties>
</file>