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36"/>
  </p:notesMasterIdLst>
  <p:sldIdLst>
    <p:sldId id="296" r:id="rId9"/>
    <p:sldId id="272" r:id="rId10"/>
    <p:sldId id="273" r:id="rId11"/>
    <p:sldId id="270" r:id="rId12"/>
    <p:sldId id="257" r:id="rId13"/>
    <p:sldId id="258" r:id="rId14"/>
    <p:sldId id="259" r:id="rId15"/>
    <p:sldId id="274" r:id="rId16"/>
    <p:sldId id="264" r:id="rId17"/>
    <p:sldId id="265" r:id="rId18"/>
    <p:sldId id="280" r:id="rId19"/>
    <p:sldId id="267" r:id="rId20"/>
    <p:sldId id="268" r:id="rId21"/>
    <p:sldId id="288" r:id="rId22"/>
    <p:sldId id="281" r:id="rId23"/>
    <p:sldId id="283" r:id="rId24"/>
    <p:sldId id="285" r:id="rId25"/>
    <p:sldId id="286" r:id="rId26"/>
    <p:sldId id="287" r:id="rId27"/>
    <p:sldId id="289" r:id="rId28"/>
    <p:sldId id="290" r:id="rId29"/>
    <p:sldId id="291" r:id="rId30"/>
    <p:sldId id="292" r:id="rId31"/>
    <p:sldId id="275" r:id="rId32"/>
    <p:sldId id="294" r:id="rId33"/>
    <p:sldId id="278" r:id="rId34"/>
    <p:sldId id="295" r:id="rId3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501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2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4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0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78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0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5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4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07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39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0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2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58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66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11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0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5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6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9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2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45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8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90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59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63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260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070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20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3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583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620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560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4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262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7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59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6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7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281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638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123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276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326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300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538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023E47-482E-44EB-A912-4FD2D34485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914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C98C20-B6BD-4696-8456-10894281B74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3591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53BBA1-9244-4317-84F9-DB56C51238C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957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15732D-8EC9-48C6-B685-7E604156670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272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F45A68-9ED4-4657-A6D5-D0F63120B52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2740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6DB455-8A31-4404-A28F-51F995309DD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4946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C1306-1F71-4299-B12D-7D213396625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15334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4F6616-D189-4690-8009-44AF09C14A8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355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6BAABF-A442-4314-8133-D2FF731DEE7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557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0B09B7-7748-45B8-B55A-A2AFBEDC6B9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03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1A769-B83D-468B-BB25-95D4930E673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541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4E448-AC15-4FE9-B7E9-0F0C382B1FC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65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4584D-354A-4BFC-BAB1-CCFA5FE870A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0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81FE9-9AF6-48A8-94DB-560677F9FE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782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3EBDC2-F8E0-48C1-A8EF-8E7DF2FC5F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89125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DE7D61-0DF1-4488-88A8-3300DEDDC4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5121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52E9C5-4D3B-4221-AD75-01EBCB47503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2527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C9925-A359-4D71-81B3-F2DA14E2C5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65637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E23B47-5D3B-4ADC-B4C9-AE0BF8AEC2D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900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F28532-074E-4811-8AE4-580104CF7F5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11512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A61B7B-0403-49CF-AAAD-478A5FA68CE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10163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A5DAC-6849-4D78-8D51-E8DA67629D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95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09/04/2026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4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A2BFA1-44B7-40CC-9B38-E1B7F715251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07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E5460-9552-41F2-86A0-608A4A8F6B3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1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9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093913" y="346075"/>
            <a:ext cx="5145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UBND PHƯỜNG </a:t>
            </a:r>
            <a:r>
              <a:rPr kumimoji="0" lang="vi-V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LONG BIÊN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2771775" y="728663"/>
            <a:ext cx="378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LONG BIÊN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609161"/>
            <a:ext cx="5737514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</a:t>
            </a:r>
            <a:r>
              <a:rPr kumimoji="0" lang="vi-VN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PHÁT TRIỂN </a:t>
            </a: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 THỨC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1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sz="2100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379662" y="4099908"/>
            <a:ext cx="45720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Lứa</a:t>
            </a:r>
            <a:r>
              <a:rPr kumimoji="0" lang="en-US" altLang="en-US" sz="1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r>
              <a:rPr kumimoji="0" lang="en-US" altLang="en-US" sz="1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 4-5 </a:t>
            </a:r>
            <a:r>
              <a:rPr kumimoji="0" lang="en-US" altLang="en-US" sz="1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endParaRPr kumimoji="0" lang="en-US" altLang="en-US" sz="1800" b="1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Lương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Thị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Lan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3040" y="2786058"/>
            <a:ext cx="267177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ý thích.</a:t>
            </a:r>
          </a:p>
        </p:txBody>
      </p:sp>
    </p:spTree>
    <p:extLst>
      <p:ext uri="{BB962C8B-B14F-4D97-AF65-F5344CB8AC3E}">
        <p14:creationId xmlns:p14="http://schemas.microsoft.com/office/powerpoint/2010/main" val="8913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</a:rPr>
              <a:t>Thuyền Buồm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2644140" y="437515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utoShape 6"/>
          <p:cNvSpPr/>
          <p:nvPr/>
        </p:nvSpPr>
        <p:spPr>
          <a:xfrm rot="5400000">
            <a:off x="6003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3657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3581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300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1126490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6000" b="0" i="0" u="none" strike="noStrike" kern="1200" cap="none" spc="0" normalizeH="0" baseline="0" noProof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Máy</a:t>
            </a:r>
            <a:r>
              <a:rPr kumimoji="0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5752465" y="2056765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4724400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3696335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61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4052570" y="4970145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429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AutoShape 6"/>
          <p:cNvSpPr/>
          <p:nvPr/>
        </p:nvSpPr>
        <p:spPr>
          <a:xfrm>
            <a:off x="3886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3810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3810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257800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Đèn giao thông</a:t>
            </a:r>
          </a:p>
        </p:txBody>
      </p:sp>
    </p:spTree>
    <p:extLst>
      <p:ext uri="{BB962C8B-B14F-4D97-AF65-F5344CB8AC3E}">
        <p14:creationId xmlns:p14="http://schemas.microsoft.com/office/powerpoint/2010/main" val="312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yêu cầu</a:t>
            </a:r>
          </a:p>
        </p:txBody>
      </p:sp>
    </p:spTree>
    <p:extLst>
      <p:ext uri="{BB962C8B-B14F-4D97-AF65-F5344CB8AC3E}">
        <p14:creationId xmlns:p14="http://schemas.microsoft.com/office/powerpoint/2010/main" val="213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3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Thuyền Buồm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32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3888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3588" y="476672"/>
            <a:ext cx="7416824" cy="397031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1124744"/>
            <a:ext cx="6286544" cy="310854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</a:p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071117050127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257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 học kết thúc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7696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0" cap="none" spc="0" normalizeH="0" baseline="0" noProof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45061" name="Picture 5" descr="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57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000644912067620e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cyworld012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95800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cyworld013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572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cute_20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57800"/>
            <a:ext cx="18288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253848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339</Words>
  <Application>Microsoft Office PowerPoint</Application>
  <PresentationFormat>On-screen Show (4:3)</PresentationFormat>
  <Paragraphs>49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Chủ đề của Office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77</cp:revision>
  <dcterms:created xsi:type="dcterms:W3CDTF">2015-10-27T05:14:19Z</dcterms:created>
  <dcterms:modified xsi:type="dcterms:W3CDTF">2026-04-09T02:55:15Z</dcterms:modified>
</cp:coreProperties>
</file>