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4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>
        <p:scale>
          <a:sx n="94" d="100"/>
          <a:sy n="94" d="100"/>
        </p:scale>
        <p:origin x="-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43100" y="457200"/>
            <a:ext cx="5181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LONG BIÊN </a:t>
            </a:r>
          </a:p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TRƯỜNG MẦM NON LONG BIÊN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772400" cy="2438400"/>
          </a:xfrm>
        </p:spPr>
        <p:txBody>
          <a:bodyPr>
            <a:noAutofit/>
          </a:bodyPr>
          <a:lstStyle/>
          <a:p>
            <a:r>
              <a:rPr lang="en-US" sz="28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  <a:endParaRPr lang="en-US" sz="2800" b="1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Đề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pPr algn="l"/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Lứa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4-5 tuổi</a:t>
            </a:r>
          </a:p>
          <a:p>
            <a:pPr algn="l"/>
            <a:r>
              <a:rPr lang="en-US" alt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Giáo </a:t>
            </a: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 Hà Chi</a:t>
            </a:r>
            <a:endParaRPr lang="en-US" alt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62484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0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en-US" sz="20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C:\Users\Administrator\Desktop\gen-h-LOGO TRƯỜ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14" y="1264920"/>
            <a:ext cx="1522772" cy="150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971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4958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8674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 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816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769" y="3223559"/>
            <a:ext cx="32784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2.Kỹ năng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- Trẻ biết tô màu kín, mịn, không chờm ra ngoài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67200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nb-NO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Trẻ hứng thú học, tham gia sáng tạo.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Yêu thích đi học.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Mẫu minh hoạ của cô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Giá treo sản phẩm.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PP,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TT,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41148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2.Đồ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Vở tạo hình, sáp màu, màu nước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TIẾN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4" name="Troi-Nang-Troi-Mua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91281"/>
            <a:ext cx="8199783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45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74" y="1457741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2100471"/>
            <a:ext cx="8001000" cy="482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73"/>
            <a:ext cx="9144000" cy="6659882"/>
          </a:xfrm>
        </p:spPr>
      </p:pic>
    </p:spTree>
    <p:extLst>
      <p:ext uri="{BB962C8B-B14F-4D97-AF65-F5344CB8AC3E}">
        <p14:creationId xmlns:p14="http://schemas.microsoft.com/office/powerpoint/2010/main" val="338758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4,000+ Hình ảnh ô Dù | Vector &amp; Pn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354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3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6408" y="1752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278" y="2971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348" y="423407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457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375</Words>
  <Application>Microsoft Office PowerPoint</Application>
  <PresentationFormat>On-screen Show (4:3)</PresentationFormat>
  <Paragraphs>48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I. MỤC ĐÍCH – YÊU CẦU</vt:lpstr>
      <vt:lpstr>II. CHUẨN BỊ</vt:lpstr>
      <vt:lpstr>III. TIẾN HÀNH</vt:lpstr>
      <vt:lpstr>2. Phương pháp, hình thức tổ chức</vt:lpstr>
      <vt:lpstr>PowerPoint Presentation</vt:lpstr>
      <vt:lpstr>PowerPoint Presentation</vt:lpstr>
      <vt:lpstr>PowerPoint Presentation</vt:lpstr>
      <vt:lpstr>PowerPoint Presentation</vt:lpstr>
      <vt:lpstr>*Hướng dẫn trẻ tô nét và tô màu </vt:lpstr>
      <vt:lpstr>* Trẻ thực hiện: </vt:lpstr>
      <vt:lpstr>3. Kết thúc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MGB-B4</dc:creator>
  <cp:lastModifiedBy>Techsi.vn</cp:lastModifiedBy>
  <cp:revision>24</cp:revision>
  <dcterms:created xsi:type="dcterms:W3CDTF">2006-08-16T00:00:00Z</dcterms:created>
  <dcterms:modified xsi:type="dcterms:W3CDTF">2026-04-02T09:33:12Z</dcterms:modified>
</cp:coreProperties>
</file>