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79" r:id="rId4"/>
    <p:sldId id="287" r:id="rId5"/>
    <p:sldId id="285" r:id="rId6"/>
    <p:sldId id="292" r:id="rId7"/>
    <p:sldId id="257" r:id="rId8"/>
    <p:sldId id="289" r:id="rId9"/>
    <p:sldId id="275" r:id="rId10"/>
    <p:sldId id="278" r:id="rId11"/>
    <p:sldId id="272" r:id="rId12"/>
    <p:sldId id="259" r:id="rId13"/>
    <p:sldId id="261" r:id="rId14"/>
    <p:sldId id="262" r:id="rId15"/>
    <p:sldId id="263" r:id="rId16"/>
    <p:sldId id="267" r:id="rId17"/>
    <p:sldId id="268" r:id="rId18"/>
    <p:sldId id="269" r:id="rId19"/>
    <p:sldId id="270" r:id="rId20"/>
    <p:sldId id="271" r:id="rId21"/>
    <p:sldId id="274" r:id="rId22"/>
    <p:sldId id="273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6" y="216257"/>
            <a:ext cx="829030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>
              <a:spcAft>
                <a:spcPts val="100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LONG BIÊN</a:t>
            </a:r>
          </a:p>
          <a:p>
            <a:pPr algn="ctr">
              <a:spcAft>
                <a:spcPts val="100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------------***-------------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1530" y="3371322"/>
            <a:ext cx="8341565" cy="268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LÀM QUEN VỚI TOÁN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</a:t>
            </a:r>
            <a:r>
              <a:rPr lang="vi-VN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 tài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</a:t>
            </a:r>
            <a:r>
              <a:rPr lang="vi-VN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Lứa tuổi : 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4 - 5</a:t>
            </a:r>
            <a:r>
              <a:rPr lang="vi-VN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tuổi</a:t>
            </a:r>
            <a:endParaRPr lang="en-US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indent="1770063">
              <a:lnSpc>
                <a:spcPct val="107000"/>
              </a:lnSpc>
              <a:spcAft>
                <a:spcPts val="800"/>
              </a:spcAft>
              <a:tabLst>
                <a:tab pos="5145088" algn="l"/>
              </a:tabLs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Người thực hiện: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Đặng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Chi</a:t>
            </a:r>
            <a:endParaRPr lang="en-US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esktop\gen-h-LOGO TRƯỜ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36" y="1665533"/>
            <a:ext cx="1539723" cy="15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413</Words>
  <Application>Microsoft Office PowerPoint</Application>
  <PresentationFormat>Widescreen</PresentationFormat>
  <Paragraphs>57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61</cp:revision>
  <dcterms:created xsi:type="dcterms:W3CDTF">2017-10-28T06:42:00Z</dcterms:created>
  <dcterms:modified xsi:type="dcterms:W3CDTF">2026-04-08T02:50:33Z</dcterms:modified>
</cp:coreProperties>
</file>