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319" r:id="rId2"/>
    <p:sldId id="256" r:id="rId3"/>
    <p:sldId id="272" r:id="rId4"/>
    <p:sldId id="258" r:id="rId5"/>
    <p:sldId id="259" r:id="rId6"/>
    <p:sldId id="260" r:id="rId7"/>
    <p:sldId id="273" r:id="rId8"/>
    <p:sldId id="261" r:id="rId9"/>
    <p:sldId id="277" r:id="rId10"/>
    <p:sldId id="262" r:id="rId11"/>
    <p:sldId id="263" r:id="rId12"/>
    <p:sldId id="278" r:id="rId13"/>
    <p:sldId id="285" r:id="rId14"/>
    <p:sldId id="264" r:id="rId15"/>
    <p:sldId id="284" r:id="rId16"/>
    <p:sldId id="280" r:id="rId17"/>
    <p:sldId id="279" r:id="rId18"/>
    <p:sldId id="266" r:id="rId19"/>
    <p:sldId id="281" r:id="rId20"/>
    <p:sldId id="267" r:id="rId21"/>
    <p:sldId id="283" r:id="rId22"/>
    <p:sldId id="282" r:id="rId23"/>
    <p:sldId id="268" r:id="rId24"/>
    <p:sldId id="269" r:id="rId25"/>
    <p:sldId id="270" r:id="rId26"/>
    <p:sldId id="271" r:id="rId27"/>
    <p:sldId id="275" r:id="rId28"/>
    <p:sldId id="311" r:id="rId29"/>
  </p:sldIdLst>
  <p:sldSz cx="9144000" cy="6858000" type="screen4x3"/>
  <p:notesSz cx="6858000" cy="9144000"/>
  <p:custDataLst>
    <p:tags r:id="rId3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0000FF"/>
    <a:srgbClr val="FD0FE1"/>
    <a:srgbClr val="29E3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33" autoAdjust="0"/>
    <p:restoredTop sz="93979" autoAdjust="0"/>
  </p:normalViewPr>
  <p:slideViewPr>
    <p:cSldViewPr>
      <p:cViewPr>
        <p:scale>
          <a:sx n="46" d="100"/>
          <a:sy n="46" d="100"/>
        </p:scale>
        <p:origin x="-2730" y="-9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08C021-B97F-42CB-A714-0AF1C52735E0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BEC498-C007-408D-A414-102B0A65F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372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EC498-C007-408D-A414-102B0A65F8B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4513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EC498-C007-408D-A414-102B0A65F8B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23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3/31/2026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3/31/2026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3/31/2026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3/31/2026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3/31/2026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3/31/2026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3/31/2026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3/31/2026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3/31/2026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3/31/2026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3/31/2026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0B116A-3CA7-4BAD-9892-D965339006A9}" type="datetimeFigureOut">
              <a:rPr lang="en-US" smtClean="0"/>
              <a:pPr/>
              <a:t>3/31/2026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audio" Target="../media/audio2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3.jpeg"/><Relationship Id="rId7" Type="http://schemas.openxmlformats.org/officeDocument/2006/relationships/image" Target="../media/image5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image" Target="../media/image4.jpeg"/><Relationship Id="rId4" Type="http://schemas.openxmlformats.org/officeDocument/2006/relationships/slide" Target="slide5.xml"/><Relationship Id="rId9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jpeg"/><Relationship Id="rId4" Type="http://schemas.openxmlformats.org/officeDocument/2006/relationships/image" Target="../media/image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56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7" Type="http://schemas.openxmlformats.org/officeDocument/2006/relationships/image" Target="../media/image61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64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jpeg"/><Relationship Id="rId5" Type="http://schemas.openxmlformats.org/officeDocument/2006/relationships/image" Target="../media/image61.jpeg"/><Relationship Id="rId4" Type="http://schemas.openxmlformats.org/officeDocument/2006/relationships/image" Target="../media/image63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88DCFE93-3EFC-4A31-8587-859776AEC2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456"/>
            <a:ext cx="9144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3DD01F31-413D-4ABF-B9CC-21BC8ECC73F0}"/>
              </a:ext>
            </a:extLst>
          </p:cNvPr>
          <p:cNvSpPr txBox="1"/>
          <p:nvPr/>
        </p:nvSpPr>
        <p:spPr>
          <a:xfrm>
            <a:off x="2426578" y="76200"/>
            <a:ext cx="48193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ỦY BAN NHÂN </a:t>
            </a:r>
            <a:r>
              <a:rPr kumimoji="0" lang="vi-VN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DÂN </a:t>
            </a:r>
            <a:r>
              <a:rPr kumimoji="0" lang="en-US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PHƯỜNG</a:t>
            </a:r>
            <a:r>
              <a:rPr kumimoji="0" lang="vi-VN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vi-V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LONG BIÊN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 TRƯỜNG MẦM NON LONG BIÊN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5E3BBA4F-3BCE-46B1-A771-985B2C150DC3}"/>
              </a:ext>
            </a:extLst>
          </p:cNvPr>
          <p:cNvSpPr/>
          <p:nvPr/>
        </p:nvSpPr>
        <p:spPr>
          <a:xfrm>
            <a:off x="2393892" y="3020824"/>
            <a:ext cx="485203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alt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alt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alt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en-US" altLang="en-US" sz="4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C302F879-451A-4B45-8BCF-C9410902E5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3945" y="3790265"/>
            <a:ext cx="71628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6017BAA5-97BA-40DD-9842-7EE8AD213D77}"/>
              </a:ext>
            </a:extLst>
          </p:cNvPr>
          <p:cNvSpPr/>
          <p:nvPr/>
        </p:nvSpPr>
        <p:spPr>
          <a:xfrm>
            <a:off x="2426578" y="4424342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Lương Thị Thu Thủy</a:t>
            </a:r>
            <a:endParaRPr lang="en-US" alt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4 – 5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alt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Administrator\Desktop\gen-h-LOGO TRƯỜN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9488" y="1028556"/>
            <a:ext cx="1912963" cy="1893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5317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dmin\Desktop\thanhlongJPG1324285465jpg-0925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676400" y="601980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	</a:t>
            </a:r>
          </a:p>
        </p:txBody>
      </p:sp>
      <p:sp>
        <p:nvSpPr>
          <p:cNvPr id="5" name="Flowchart: Punched Tape 4"/>
          <p:cNvSpPr/>
          <p:nvPr/>
        </p:nvSpPr>
        <p:spPr>
          <a:xfrm>
            <a:off x="1676400" y="5638800"/>
            <a:ext cx="6400800" cy="1277153"/>
          </a:xfrm>
          <a:prstGeom prst="flowChartPunchedTap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028173" y="5800322"/>
            <a:ext cx="61192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Qủa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long</a:t>
            </a:r>
          </a:p>
        </p:txBody>
      </p:sp>
      <p:sp>
        <p:nvSpPr>
          <p:cNvPr id="6" name="Flowchart: Punched Tape 5"/>
          <p:cNvSpPr/>
          <p:nvPr/>
        </p:nvSpPr>
        <p:spPr>
          <a:xfrm>
            <a:off x="2230398" y="125260"/>
            <a:ext cx="4399002" cy="914400"/>
          </a:xfrm>
          <a:prstGeom prst="flowChartPunchedTap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438400" y="152400"/>
            <a:ext cx="396647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Qủa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dmin\Desktop\3_ qua thanh lo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374" y="-106926"/>
            <a:ext cx="9151374" cy="2850126"/>
          </a:xfrm>
          <a:prstGeom prst="rect">
            <a:avLst/>
          </a:prstGeom>
          <a:noFill/>
        </p:spPr>
      </p:pic>
      <p:pic>
        <p:nvPicPr>
          <p:cNvPr id="10243" name="Picture 3" descr="C:\Users\admin\Desktop\020311_0624_Charmsyt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74" y="2743200"/>
            <a:ext cx="4648200" cy="33528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374" y="5943600"/>
            <a:ext cx="107949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long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long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3074" name="Picture 2" descr="Thanh long ruột đỏ 1kg | Yes24 Việt Na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323" y="2811855"/>
            <a:ext cx="4473678" cy="3284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24" decel="100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424" decel="100000"/>
                                        <p:tgtEl>
                                          <p:spTgt spid="1024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77" accel="100000" fill="hold">
                                          <p:stCondLst>
                                            <p:cond delay="424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424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77" accel="100000" fill="hold">
                                          <p:stCondLst>
                                            <p:cond delay="424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424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77" accel="100000" fill="hold">
                                          <p:stCondLst>
                                            <p:cond delay="424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4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4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4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18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ách làm bánh mì đỏ hấp dẫn từ &quot;thanh long được giải cứu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006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Những món ăn độc đáo từ trái thanh long Việt Nam - ELLE Việt N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7374"/>
            <a:ext cx="43434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Mát lạnh với cách pha chế sinh tố thanh long ngon và hấp dẫn | cachlam9.com  | tinbaihay.ne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60955"/>
            <a:ext cx="4800600" cy="3397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Những món ăn độc đáo từ trái thanh long Việt Nam - ELLE Việt Na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410565"/>
            <a:ext cx="4343400" cy="3382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1208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Đu đủ rất giàu vitamin và khoáng chất nhưng lại trở thành &quot;đại kỵ&quot; đối với  nhóm người sa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4800599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Những người không nên ăn lựu để tránh ảnh hưởng tới sức khỏe - Tâm Tìn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"/>
            <a:ext cx="43434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Sai lầm khi bạn bỏ hạt dưa hấu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74" y="3429000"/>
            <a:ext cx="4807974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6 loại hạt trái cây là khắc tinh của tế bào ung thư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428998"/>
            <a:ext cx="4343400" cy="3429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6112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96200" y="0"/>
            <a:ext cx="1447800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táo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3048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Qủa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Táo</a:t>
            </a:r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ác loại táo: 3 món ngon với táo xa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7696200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Táo xanh Ninh Thuận - thực phẩm sạch an toà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0" y="0"/>
            <a:ext cx="91317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2290" y="5181600"/>
            <a:ext cx="905551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lvl="0"/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lvl="0"/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Qủa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lvl="0"/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Qủa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97519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ác loại táo: 3 món ngon với táo xan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4572000" cy="3581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Táo xanh Ninh Thuận - thực phẩm sạch an toà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71568"/>
            <a:ext cx="4572000" cy="3286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THỦ TỤC NHẬP KHẨU QUẢ TÁO « JOFRUIT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33801"/>
            <a:ext cx="4572000" cy="3124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Công Dụng, vẻ đẹp tuyệt vời của táo vàng mỹ | Fuji Fruit | Hệ thống hoa quả  sạch nhập khẩu Fuj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3571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865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Món Ngon Việt - Các món ngon chế biến từ Tá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480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ách làm sinh tố táo thanh mát, ngon ngất ngay - Cách Làm Món Ng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458"/>
            <a:ext cx="3352800" cy="3502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Táo Đỏ - Công Dụng, Cách Dùng Và Giá Bán Mới Nhất Hiện Na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677" y="0"/>
            <a:ext cx="2765323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Những món ngon có lợi cho sức khỏe từ táo Washington - VietNamNe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6" y="3505200"/>
            <a:ext cx="3030794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Các món ăn với táo cực ngon không nên bỏ lỡ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505200"/>
            <a:ext cx="33528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Ăn táo có giảm cân không? Thực đơn giảm cân với táo loại bỏ 3-5k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677" y="3503356"/>
            <a:ext cx="2730910" cy="33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9610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admin\Desktop\3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724400" cy="5105400"/>
          </a:xfrm>
          <a:prstGeom prst="rect">
            <a:avLst/>
          </a:prstGeom>
          <a:noFill/>
        </p:spPr>
      </p:pic>
      <p:pic>
        <p:nvPicPr>
          <p:cNvPr id="13315" name="Picture 3" descr="C:\Users\admin\Desktop\xoaixan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0"/>
            <a:ext cx="4419600" cy="51054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066800" y="518160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	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" y="5181600"/>
            <a:ext cx="503855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Qủa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xoài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Ăn xoài xanh có khiến cho da bị mụn? - Phụ Nữ Ngày N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870"/>
            <a:ext cx="4876800" cy="6821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C:\Users\admin\Desktop\mangoes_from_pakista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4916"/>
            <a:ext cx="4343400" cy="68530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30126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6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admin\Desktop\xoai-tot-cho-suc-khoe1(2)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3505200"/>
            <a:ext cx="4648200" cy="3352800"/>
          </a:xfrm>
          <a:prstGeom prst="rect">
            <a:avLst/>
          </a:prstGeom>
          <a:noFill/>
        </p:spPr>
      </p:pic>
      <p:pic>
        <p:nvPicPr>
          <p:cNvPr id="1030" name="Picture 6" descr="C:\Users\admin\Desktop\1316763812.img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505200"/>
            <a:ext cx="4495800" cy="3352800"/>
          </a:xfrm>
          <a:prstGeom prst="rect">
            <a:avLst/>
          </a:prstGeom>
          <a:noFill/>
        </p:spPr>
      </p:pic>
      <p:pic>
        <p:nvPicPr>
          <p:cNvPr id="1032" name="Picture 8" descr="C:\Users\admin\Desktop\jackfruit4.jp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1"/>
            <a:ext cx="4495800" cy="3505199"/>
          </a:xfrm>
          <a:prstGeom prst="rect">
            <a:avLst/>
          </a:prstGeom>
          <a:noFill/>
        </p:spPr>
      </p:pic>
      <p:pic>
        <p:nvPicPr>
          <p:cNvPr id="1033" name="Picture 9" descr="C:\Users\admin\Desktop\thanhlongJPG1324285465jpg-092510.jp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495800" y="1"/>
            <a:ext cx="4648200" cy="3505200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3570" y="1"/>
            <a:ext cx="4495800" cy="3505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95800" y="0"/>
            <a:ext cx="4648200" cy="3505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495800" y="3505200"/>
            <a:ext cx="4648200" cy="3352800"/>
          </a:xfrm>
          <a:prstGeom prst="rect">
            <a:avLst/>
          </a:prstGeom>
          <a:solidFill>
            <a:srgbClr val="FD0F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0" y="3505200"/>
            <a:ext cx="4495800" cy="3352800"/>
          </a:xfrm>
          <a:prstGeom prst="rect">
            <a:avLst/>
          </a:prstGeom>
          <a:solidFill>
            <a:srgbClr val="29E35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C:\Users\admin\Desktop\an-xoai-de-tranh-bach-benh-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25296" y="9832"/>
            <a:ext cx="4759325" cy="593376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59436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xoài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Qủa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xoài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xoài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6146" name="Picture 2" descr="Hàng tá tác dụng tuyệt vời của hạt xoài bạn nên biết - Nhà thuốc Long Châ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95799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8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8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8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Những loại trái cây không nên bỏ hạt khi sử dụ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1955"/>
            <a:ext cx="4572000" cy="3352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Những tác dụng không ngờ của quả vải đối với sức khỏe và sắc đẹ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1954"/>
            <a:ext cx="4495800" cy="3352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Công dụng của hạt nhãn, hạt me… khiến nhiều người tiếc nuố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84753"/>
            <a:ext cx="4648200" cy="3473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Hạt điều phát triển như thế nào và nó là gì? - Bản chất 20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410562"/>
            <a:ext cx="4490884" cy="3447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5153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Ăn xoài thường xuyên nhưng bạn có biết ăn xoài xanh bổ dưỡng hơn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16"/>
            <a:ext cx="3048000" cy="3424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Ăn Xoài Xanh Có Tăng Cân Không? Cách Dùng Xoài Xanh Giảm Câ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9" y="4916"/>
            <a:ext cx="3047999" cy="3424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Khi nào nên ăn xoài xanh? Cách trình bày xoài xanh chất như nước cất Tin Tứ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3048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Muôn vàn biến tấu với những cách chế biến xoài chín cực thơm ng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429000"/>
            <a:ext cx="3047999" cy="3424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Món Ăn Ngon - Mứt Xoài Dẻo tuyệt vời ngon - YouTub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424084"/>
            <a:ext cx="3048000" cy="3433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2 món ăn vặt từ xoài xanh siêu ngon bạn không thể bỏ qua | Tin tức Onlin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9" y="76201"/>
            <a:ext cx="3048000" cy="3345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4521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04800"/>
            <a:ext cx="870142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15362" name="Picture 2" descr="C:\Users\admin\Desktop\jackfruit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81200"/>
            <a:ext cx="4888437" cy="4876800"/>
          </a:xfrm>
          <a:prstGeom prst="rect">
            <a:avLst/>
          </a:prstGeom>
          <a:noFill/>
        </p:spPr>
      </p:pic>
      <p:pic>
        <p:nvPicPr>
          <p:cNvPr id="15363" name="Picture 3" descr="C:\Users\admin\Desktop\30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1981200"/>
            <a:ext cx="4267200" cy="4876800"/>
          </a:xfrm>
          <a:prstGeom prst="rect">
            <a:avLst/>
          </a:prstGeom>
          <a:noFill/>
        </p:spPr>
      </p:pic>
      <p:pic>
        <p:nvPicPr>
          <p:cNvPr id="15364" name="Picture 4" descr="C:\Users\admin\Desktop\1319706487-bai-thuoc-hay-tu-mi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838200"/>
            <a:ext cx="4861574" cy="6019800"/>
          </a:xfrm>
          <a:prstGeom prst="rect">
            <a:avLst/>
          </a:prstGeom>
          <a:noFill/>
        </p:spPr>
      </p:pic>
      <p:pic>
        <p:nvPicPr>
          <p:cNvPr id="15365" name="Picture 5" descr="C:\Users\admin\Desktop\55378301-1304741557-sinh-to-xoai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00600" y="838200"/>
            <a:ext cx="4343400" cy="601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admin\Desktop\jackfruit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800600" cy="4724400"/>
          </a:xfrm>
          <a:prstGeom prst="rect">
            <a:avLst/>
          </a:prstGeom>
          <a:noFill/>
        </p:spPr>
      </p:pic>
      <p:pic>
        <p:nvPicPr>
          <p:cNvPr id="16387" name="Picture 3" descr="C:\Users\admin\Desktop\thanhlongJPG1324285465jpg-0925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0"/>
            <a:ext cx="4267200" cy="47244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28600" y="5446295"/>
            <a:ext cx="83054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pic>
        <p:nvPicPr>
          <p:cNvPr id="16388" name="Picture 4" descr="C:\Users\admin\Desktop\1319706487-bai-thuoc-hay-tu-mi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2592" y="0"/>
            <a:ext cx="4899392" cy="5410200"/>
          </a:xfrm>
          <a:prstGeom prst="rect">
            <a:avLst/>
          </a:prstGeom>
          <a:noFill/>
        </p:spPr>
      </p:pic>
      <p:pic>
        <p:nvPicPr>
          <p:cNvPr id="16389" name="Picture 5" descr="C:\Users\admin\Desktop\020311_0624_Charmsyt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76800" y="0"/>
            <a:ext cx="4267200" cy="541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2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381000"/>
            <a:ext cx="55627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vỏ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nhẵn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C:\Users\admin\Desktop\red_app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24000"/>
            <a:ext cx="3124200" cy="2415347"/>
          </a:xfrm>
          <a:prstGeom prst="rect">
            <a:avLst/>
          </a:prstGeom>
          <a:noFill/>
        </p:spPr>
      </p:pic>
      <p:pic>
        <p:nvPicPr>
          <p:cNvPr id="17411" name="Picture 3" descr="C:\Users\admin\Desktop\30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4343400"/>
            <a:ext cx="2895600" cy="2514600"/>
          </a:xfrm>
          <a:prstGeom prst="rect">
            <a:avLst/>
          </a:prstGeom>
          <a:noFill/>
        </p:spPr>
      </p:pic>
      <p:pic>
        <p:nvPicPr>
          <p:cNvPr id="17412" name="Picture 4" descr="C:\Users\admin\Desktop\1259549007_anh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" y="4326940"/>
            <a:ext cx="3048000" cy="2521325"/>
          </a:xfrm>
          <a:prstGeom prst="rect">
            <a:avLst/>
          </a:prstGeom>
          <a:noFill/>
        </p:spPr>
      </p:pic>
      <p:pic>
        <p:nvPicPr>
          <p:cNvPr id="17413" name="Picture 5" descr="C:\Users\admin\Desktop\dau tay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0" y="4317206"/>
            <a:ext cx="3048000" cy="2540794"/>
          </a:xfrm>
          <a:prstGeom prst="rect">
            <a:avLst/>
          </a:prstGeom>
          <a:noFill/>
        </p:spPr>
      </p:pic>
      <p:pic>
        <p:nvPicPr>
          <p:cNvPr id="17414" name="Picture 6" descr="C:\Users\admin\Desktop\1316512591-20110323.na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24201" y="1447800"/>
            <a:ext cx="2971800" cy="2644775"/>
          </a:xfrm>
          <a:prstGeom prst="rect">
            <a:avLst/>
          </a:prstGeom>
          <a:noFill/>
        </p:spPr>
      </p:pic>
      <p:pic>
        <p:nvPicPr>
          <p:cNvPr id="17415" name="Picture 7" descr="C:\Users\admin\Desktop\2_qua dua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72201" y="1447800"/>
            <a:ext cx="2971800" cy="2590800"/>
          </a:xfrm>
          <a:prstGeom prst="rect">
            <a:avLst/>
          </a:prstGeom>
          <a:noFill/>
        </p:spPr>
      </p:pic>
      <p:sp>
        <p:nvSpPr>
          <p:cNvPr id="9" name="Explosion 1 8"/>
          <p:cNvSpPr/>
          <p:nvPr/>
        </p:nvSpPr>
        <p:spPr>
          <a:xfrm>
            <a:off x="762000" y="2590800"/>
            <a:ext cx="1828800" cy="9906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Explosion 1 9"/>
          <p:cNvSpPr/>
          <p:nvPr/>
        </p:nvSpPr>
        <p:spPr>
          <a:xfrm>
            <a:off x="609600" y="5410200"/>
            <a:ext cx="1981200" cy="9906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Explosion 1 10"/>
          <p:cNvSpPr/>
          <p:nvPr/>
        </p:nvSpPr>
        <p:spPr>
          <a:xfrm>
            <a:off x="3886200" y="4953000"/>
            <a:ext cx="1714500" cy="9906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Cloud 11"/>
          <p:cNvSpPr/>
          <p:nvPr/>
        </p:nvSpPr>
        <p:spPr>
          <a:xfrm>
            <a:off x="3800168" y="2480187"/>
            <a:ext cx="1686232" cy="914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Cloud 12"/>
          <p:cNvSpPr/>
          <p:nvPr/>
        </p:nvSpPr>
        <p:spPr>
          <a:xfrm>
            <a:off x="6806381" y="2465439"/>
            <a:ext cx="1524000" cy="914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Cloud 13"/>
          <p:cNvSpPr/>
          <p:nvPr/>
        </p:nvSpPr>
        <p:spPr>
          <a:xfrm>
            <a:off x="6796550" y="5448300"/>
            <a:ext cx="1533832" cy="914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8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9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0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1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609600"/>
            <a:ext cx="62584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Bây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vỏ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sần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8434" name="Picture 2" descr="C:\Users\admin\Desktop\phuongntt201155233530277_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524000"/>
            <a:ext cx="2895599" cy="2819400"/>
          </a:xfrm>
          <a:prstGeom prst="rect">
            <a:avLst/>
          </a:prstGeom>
          <a:noFill/>
        </p:spPr>
      </p:pic>
      <p:pic>
        <p:nvPicPr>
          <p:cNvPr id="18435" name="Picture 3" descr="C:\Users\admin\Desktop\110518afamily-AN-bao-quan-hoa-qua-mua-he-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1447800"/>
            <a:ext cx="2743200" cy="2971800"/>
          </a:xfrm>
          <a:prstGeom prst="rect">
            <a:avLst/>
          </a:prstGeom>
          <a:noFill/>
        </p:spPr>
      </p:pic>
      <p:pic>
        <p:nvPicPr>
          <p:cNvPr id="18436" name="Picture 4" descr="C:\Users\admin\Desktop\10 loai hoa qua cuc mat cho mua he (2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9800" y="1524000"/>
            <a:ext cx="3124200" cy="2895600"/>
          </a:xfrm>
          <a:prstGeom prst="rect">
            <a:avLst/>
          </a:prstGeom>
          <a:noFill/>
        </p:spPr>
      </p:pic>
      <p:pic>
        <p:nvPicPr>
          <p:cNvPr id="18437" name="Picture 5" descr="C:\Users\admin\Desktop\Chonchomchomngon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" y="4400550"/>
            <a:ext cx="2819400" cy="2457450"/>
          </a:xfrm>
          <a:prstGeom prst="rect">
            <a:avLst/>
          </a:prstGeom>
          <a:noFill/>
        </p:spPr>
      </p:pic>
      <p:pic>
        <p:nvPicPr>
          <p:cNvPr id="18438" name="Picture 6" descr="C:\Users\admin\Desktop\jackfruit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0" y="4343400"/>
            <a:ext cx="2819400" cy="2514600"/>
          </a:xfrm>
          <a:prstGeom prst="rect">
            <a:avLst/>
          </a:prstGeom>
          <a:noFill/>
        </p:spPr>
      </p:pic>
      <p:pic>
        <p:nvPicPr>
          <p:cNvPr id="18439" name="Picture 7" descr="C:\Users\admin\Desktop\091004102956-381-54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19800" y="4419600"/>
            <a:ext cx="3124200" cy="2438400"/>
          </a:xfrm>
          <a:prstGeom prst="rect">
            <a:avLst/>
          </a:prstGeom>
          <a:noFill/>
        </p:spPr>
      </p:pic>
      <p:sp>
        <p:nvSpPr>
          <p:cNvPr id="9" name="Explosion 1 8"/>
          <p:cNvSpPr/>
          <p:nvPr/>
        </p:nvSpPr>
        <p:spPr>
          <a:xfrm>
            <a:off x="304800" y="2590800"/>
            <a:ext cx="2362200" cy="9906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Cloud 11"/>
          <p:cNvSpPr/>
          <p:nvPr/>
        </p:nvSpPr>
        <p:spPr>
          <a:xfrm>
            <a:off x="533400" y="5638800"/>
            <a:ext cx="2133600" cy="6858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Explosion 1 12"/>
          <p:cNvSpPr/>
          <p:nvPr/>
        </p:nvSpPr>
        <p:spPr>
          <a:xfrm>
            <a:off x="3352800" y="5105400"/>
            <a:ext cx="2438400" cy="10668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Cloud 13"/>
          <p:cNvSpPr/>
          <p:nvPr/>
        </p:nvSpPr>
        <p:spPr>
          <a:xfrm>
            <a:off x="3124200" y="2590800"/>
            <a:ext cx="2286000" cy="914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Cloud 14"/>
          <p:cNvSpPr/>
          <p:nvPr/>
        </p:nvSpPr>
        <p:spPr>
          <a:xfrm>
            <a:off x="6781800" y="2743200"/>
            <a:ext cx="2362200" cy="8382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Explosion 1 15"/>
          <p:cNvSpPr/>
          <p:nvPr/>
        </p:nvSpPr>
        <p:spPr>
          <a:xfrm>
            <a:off x="6629400" y="5410200"/>
            <a:ext cx="2286000" cy="10668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84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4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84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7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84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" decel="100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" decel="100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8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84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19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5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84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200" decel="100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200" decel="100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6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184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9"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9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304800"/>
            <a:ext cx="73241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</a:rPr>
              <a:t>Qủa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nào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có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một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hạt</a:t>
            </a:r>
            <a:r>
              <a:rPr lang="en-US" sz="3200" b="1" dirty="0">
                <a:solidFill>
                  <a:srgbClr val="FF0000"/>
                </a:solidFill>
              </a:rPr>
              <a:t>, </a:t>
            </a:r>
            <a:r>
              <a:rPr lang="en-US" sz="3200" b="1" dirty="0" err="1">
                <a:solidFill>
                  <a:srgbClr val="FF0000"/>
                </a:solidFill>
              </a:rPr>
              <a:t>quả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nào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có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nhiều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hạt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20482" name="Picture 2" descr="C:\Users\admin\Desktop\cac-loai-qua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000500"/>
            <a:ext cx="3124200" cy="2857500"/>
          </a:xfrm>
          <a:prstGeom prst="rect">
            <a:avLst/>
          </a:prstGeom>
          <a:noFill/>
        </p:spPr>
      </p:pic>
      <p:pic>
        <p:nvPicPr>
          <p:cNvPr id="20483" name="Picture 3" descr="C:\Users\admin\Desktop\30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4038599"/>
            <a:ext cx="2895600" cy="2819401"/>
          </a:xfrm>
          <a:prstGeom prst="rect">
            <a:avLst/>
          </a:prstGeom>
          <a:noFill/>
        </p:spPr>
      </p:pic>
      <p:pic>
        <p:nvPicPr>
          <p:cNvPr id="20484" name="Picture 4" descr="C:\Users\admin\Desktop\khoe-va-de-vo-cac-loai-rau-cu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4600" y="4038600"/>
            <a:ext cx="2819400" cy="2819400"/>
          </a:xfrm>
          <a:prstGeom prst="rect">
            <a:avLst/>
          </a:prstGeom>
          <a:noFill/>
        </p:spPr>
      </p:pic>
      <p:pic>
        <p:nvPicPr>
          <p:cNvPr id="20485" name="Picture 5" descr="C:\Users\admin\Desktop\091004102956-381-54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066800"/>
            <a:ext cx="3124200" cy="2895600"/>
          </a:xfrm>
          <a:prstGeom prst="rect">
            <a:avLst/>
          </a:prstGeom>
          <a:noFill/>
        </p:spPr>
      </p:pic>
      <p:pic>
        <p:nvPicPr>
          <p:cNvPr id="20486" name="Picture 6" descr="C:\Users\admin\Desktop\10 loai hoa qua cuc mat cho mua he (2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1" y="990600"/>
            <a:ext cx="2819400" cy="2809875"/>
          </a:xfrm>
          <a:prstGeom prst="rect">
            <a:avLst/>
          </a:prstGeom>
          <a:noFill/>
        </p:spPr>
      </p:pic>
      <p:pic>
        <p:nvPicPr>
          <p:cNvPr id="20487" name="Picture 7" descr="C:\Users\admin\Desktop\945vai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19799" y="990601"/>
            <a:ext cx="2925763" cy="281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>
            <a:extLst>
              <a:ext uri="{FF2B5EF4-FFF2-40B4-BE49-F238E27FC236}">
                <a16:creationId xmlns="" xmlns:a16="http://schemas.microsoft.com/office/drawing/2014/main" id="{CCD4B44D-588E-85E5-2A18-96B9FD91A3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extBox 6">
            <a:extLst>
              <a:ext uri="{FF2B5EF4-FFF2-40B4-BE49-F238E27FC236}">
                <a16:creationId xmlns="" xmlns:a16="http://schemas.microsoft.com/office/drawing/2014/main" id="{BDF68F9E-0A0B-A05C-A367-8D78A8D8A8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2133600"/>
            <a:ext cx="63246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vi-V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ờ</a:t>
            </a:r>
            <a:r>
              <a:rPr lang="vi-V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học đã kết thúc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vi-V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Cảm ơn các con!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vi-V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Cô chúc các 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vi-V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chăm ngoan 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vi-V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học giỏi.</a:t>
            </a:r>
          </a:p>
        </p:txBody>
      </p: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\Desktop\jackfruit4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3700"/>
            <a:ext cx="9144000" cy="68816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admin\Desktop\thanhlongJPG1324285465jpg-092510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75670" y="0"/>
            <a:ext cx="921967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admin\Desktop\1316763812.img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min\Desktop\xoai-tot-cho-suc-khoe1(2)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02660" y="0"/>
            <a:ext cx="924665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dmin\Desktop\jackfruit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590800" y="6324600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		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19400" y="5867400"/>
            <a:ext cx="541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mít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" name="Rectangle 1"/>
          <p:cNvSpPr/>
          <p:nvPr/>
        </p:nvSpPr>
        <p:spPr>
          <a:xfrm>
            <a:off x="2819400" y="228600"/>
            <a:ext cx="3429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 MÍT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8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8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8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3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3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in\Desktop\1319706487-bai-thuoc-hay-tu-mi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419600" cy="3505200"/>
          </a:xfrm>
          <a:prstGeom prst="rect">
            <a:avLst/>
          </a:prstGeom>
          <a:noFill/>
        </p:spPr>
      </p:pic>
      <p:pic>
        <p:nvPicPr>
          <p:cNvPr id="7171" name="Picture 3" descr="C:\Users\admin\Desktop\qua-mit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41825" y="0"/>
            <a:ext cx="4702175" cy="3521407"/>
          </a:xfrm>
          <a:prstGeom prst="rect">
            <a:avLst/>
          </a:prstGeom>
          <a:noFill/>
        </p:spPr>
      </p:pic>
      <p:pic>
        <p:nvPicPr>
          <p:cNvPr id="7172" name="Picture 4" descr="C:\Users\admin\Desktop\qua-mit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505200"/>
            <a:ext cx="9144000" cy="24384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52400" y="5903893"/>
            <a:ext cx="7467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mít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Qủa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mít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5 món ngon vừa lạ, vừa quen từ mít khiến thực khách thưởng thức một lần thì  nhớ mã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497"/>
            <a:ext cx="4736690" cy="299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ón ngon hôm nay || Xôi mít chuẩn vị thái - Món Ngon Hôm Na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690" y="0"/>
            <a:ext cx="4407310" cy="3028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2 món ngon từ mít bạn không thể bỏ qua trong mùa hè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28335"/>
            <a:ext cx="4736690" cy="3829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2 món ngon từ mít bạn không thể bỏ qua trong mùa hè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690" y="3038781"/>
            <a:ext cx="4407310" cy="3821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957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lick.wav"/>
          </p:stSnd>
        </p:sndAc>
      </p:transition>
    </mc:Choice>
    <mc:Fallback xmlns="">
      <p:transition spd="slow">
        <p:sndAc>
          <p:stSnd>
            <p:snd r:embed="rId7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9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1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1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1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9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8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8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THEME_BG_IMAGE" val=""/>
  <p:tag name="MMPROD_10027PHOTO" val=""/>
  <p:tag name="MMPROD_10027LOGO" val="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ZGODQ4OCIvPg0KCQk8dWljb2xvciBuYW1lPSJnbG93IiB2YWx1ZT0iMHgzNUQzMzQiLz4NCgkJPHVpY29sb3IgbmFtZT0idGV4dCIgdmFsdWU9IjB4RkZGRkZGIi8+DQoJCTx1aWNvbG9yIG5hbWU9ImxpZ2h0IiB2YWx1ZT0iMHg0RTVENjAiLz4NCgkJPHVpY29sb3IgbmFtZT0ic2hhZG93IiB2YWx1ZT0iMHgwMDAwMDAiLz4NCgkJPHVpY29sb3IgbmFtZT0iYmFja2dyb3VuZCIgdmFsdWU9IjB4NzI3OTcx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="/>
  <p:tag name="MMPROD_UIDATA" val="&lt;database version=&quot;7.0&quot;&gt;&lt;object type=&quot;1&quot; unique_id=&quot;10001&quot;&gt;&lt;property id=&quot;20141&quot; value=&quot;một số loại quả&quot;/&gt;&lt;property id=&quot;20148&quot; value=&quot;5&quot;/&gt;&lt;property id=&quot;20184&quot; value=&quot;7&quot;/&gt;&lt;property id=&quot;20224&quot; value=&quot;C:\Users\admin\Documents\My Adobe Presentations\một số loại quả&quot;/&gt;&lt;property id=&quot;20226&quot; value=&quot;C:\Users\admin\Desktop\một số loại quả.pptx&quot;/&gt;&lt;property id=&quot;20250&quot; value=&quot;0&quot;/&gt;&lt;property id=&quot;20251&quot; value=&quot;0&quot;/&gt;&lt;property id=&quot;20259&quot; value=&quot;0&quot;/&gt;&lt;object type=&quot;10&quot; unique_id=&quot;10002&quot;&gt;&lt;object type=&quot;11&quot; unique_id=&quot;10003&quot;&gt;&lt;/object&gt;&lt;/object&gt;&lt;object type=&quot;4&quot; unique_id=&quot;10004&quot;&gt;&lt;object type=&quot;5&quot; unique_id=&quot;10027&quot;&gt;&lt;property id=&quot;20149&quot; value=&quot;Hoàng Th? Thu Phuong&quot;/&gt;&lt;property id=&quot;20151&quot; value=&quot;3dgirl30.jpg&quot;/&gt;&lt;property id=&quot;20153&quot; value=&quot;thangnam_allright291085@yahoo.com&quot;/&gt;&lt;property id=&quot;20159&quot; value=&quot;101112121601-565-20.jpg&quot;/&gt;&lt;/object&gt;&lt;/object&gt;&lt;object type=&quot;2&quot; unique_id=&quot;10005&quot;&gt;&lt;object type=&quot;3&quot; unique_id=&quot;10006&quot;&gt;&lt;property id=&quot;20148&quot; value=&quot;5&quot;/&gt;&lt;property id=&quot;20300&quot; value=&quot;Slide 1&quot;/&gt;&lt;property id=&quot;20303&quot; value=&quot;Hoàng Th? Thu Phuong&quot;/&gt;&lt;property id=&quot;20307&quot; value=&quot;274&quot;/&gt;&lt;property id=&quot;20309&quot; value=&quot;10027&quot;/&gt;&lt;property id=&quot;20311&quot; value=&quot;0,-1&quot;/&gt;&lt;property id=&quot;20314&quot; value=&quot;0&quot;/&gt;&lt;property id=&quot;20316&quot; value=&quot;-1&quot;/&gt;&lt;/object&gt;&lt;object type=&quot;3&quot; unique_id=&quot;10007&quot;&gt;&lt;property id=&quot;20148&quot; value=&quot;5&quot;/&gt;&lt;property id=&quot;20300&quot; value=&quot;Slide 2&quot;/&gt;&lt;property id=&quot;20303&quot; value=&quot;Hoàng Th? Thu Phuong&quot;/&gt;&lt;property id=&quot;20307&quot; value=&quot;256&quot;/&gt;&lt;property id=&quot;20309&quot; value=&quot;10027&quot;/&gt;&lt;property id=&quot;20311&quot; value=&quot;0,-1&quot;/&gt;&lt;property id=&quot;20314&quot; value=&quot;0&quot;/&gt;&lt;property id=&quot;20316&quot; value=&quot;-1&quot;/&gt;&lt;/object&gt;&lt;object type=&quot;3&quot; unique_id=&quot;10008&quot;&gt;&lt;property id=&quot;20148&quot; value=&quot;5&quot;/&gt;&lt;property id=&quot;20300&quot; value=&quot;Slide 3&quot;/&gt;&lt;property id=&quot;20303&quot; value=&quot;Hoàng Th? Thu Phuong&quot;/&gt;&lt;property id=&quot;20307&quot; value=&quot;272&quot;/&gt;&lt;property id=&quot;20309&quot; value=&quot;10027&quot;/&gt;&lt;/object&gt;&lt;object type=&quot;3&quot; unique_id=&quot;10009&quot;&gt;&lt;property id=&quot;20148&quot; value=&quot;5&quot;/&gt;&lt;property id=&quot;20300&quot; value=&quot;Slide 4&quot;/&gt;&lt;property id=&quot;20303&quot; value=&quot;Hoàng Th? Thu Phuong&quot;/&gt;&lt;property id=&quot;20307&quot; value=&quot;258&quot;/&gt;&lt;property id=&quot;20309&quot; value=&quot;10027&quot;/&gt;&lt;/object&gt;&lt;object type=&quot;3&quot; unique_id=&quot;10010&quot;&gt;&lt;property id=&quot;20148&quot; value=&quot;5&quot;/&gt;&lt;property id=&quot;20300&quot; value=&quot;Slide 5&quot;/&gt;&lt;property id=&quot;20303&quot; value=&quot;Hoàng Th? Thu Phuong&quot;/&gt;&lt;property id=&quot;20307&quot; value=&quot;259&quot;/&gt;&lt;property id=&quot;20309&quot; value=&quot;10027&quot;/&gt;&lt;/object&gt;&lt;object type=&quot;3&quot; unique_id=&quot;10011&quot;&gt;&lt;property id=&quot;20148&quot; value=&quot;5&quot;/&gt;&lt;property id=&quot;20300&quot; value=&quot;Slide 6&quot;/&gt;&lt;property id=&quot;20303&quot; value=&quot;Hoàng Th? Thu Phuong&quot;/&gt;&lt;property id=&quot;20307&quot; value=&quot;260&quot;/&gt;&lt;property id=&quot;20309&quot; value=&quot;10027&quot;/&gt;&lt;/object&gt;&lt;object type=&quot;3&quot; unique_id=&quot;10012&quot;&gt;&lt;property id=&quot;20148&quot; value=&quot;5&quot;/&gt;&lt;property id=&quot;20300&quot; value=&quot;Slide 7&quot;/&gt;&lt;property id=&quot;20303&quot; value=&quot;Hoàng Th? Thu Phuong&quot;/&gt;&lt;property id=&quot;20307&quot; value=&quot;273&quot;/&gt;&lt;property id=&quot;20309&quot; value=&quot;10027&quot;/&gt;&lt;/object&gt;&lt;object type=&quot;3&quot; unique_id=&quot;10013&quot;&gt;&lt;property id=&quot;20148&quot; value=&quot;5&quot;/&gt;&lt;property id=&quot;20300&quot; value=&quot;Slide 8&quot;/&gt;&lt;property id=&quot;20303&quot; value=&quot;Hoàng Th? Thu Phuong&quot;/&gt;&lt;property id=&quot;20307&quot; value=&quot;261&quot;/&gt;&lt;property id=&quot;20309&quot; value=&quot;10027&quot;/&gt;&lt;/object&gt;&lt;object type=&quot;3&quot; unique_id=&quot;10014&quot;&gt;&lt;property id=&quot;20148&quot; value=&quot;5&quot;/&gt;&lt;property id=&quot;20300&quot; value=&quot;Slide 9&quot;/&gt;&lt;property id=&quot;20303&quot; value=&quot;Hoàng Th? Thu Phuong&quot;/&gt;&lt;property id=&quot;20307&quot; value=&quot;262&quot;/&gt;&lt;property id=&quot;20309&quot; value=&quot;10027&quot;/&gt;&lt;/object&gt;&lt;object type=&quot;3&quot; unique_id=&quot;10015&quot;&gt;&lt;property id=&quot;20148&quot; value=&quot;5&quot;/&gt;&lt;property id=&quot;20300&quot; value=&quot;Slide 10&quot;/&gt;&lt;property id=&quot;20303&quot; value=&quot;Hoàng Th? Thu Phuong&quot;/&gt;&lt;property id=&quot;20307&quot; value=&quot;263&quot;/&gt;&lt;property id=&quot;20309&quot; value=&quot;10027&quot;/&gt;&lt;/object&gt;&lt;object type=&quot;3&quot; unique_id=&quot;10016&quot;&gt;&lt;property id=&quot;20148&quot; value=&quot;5&quot;/&gt;&lt;property id=&quot;20300&quot; value=&quot;Slide 11&quot;/&gt;&lt;property id=&quot;20303&quot; value=&quot;Hoàng Th? Thu Phuong&quot;/&gt;&lt;property id=&quot;20307&quot; value=&quot;264&quot;/&gt;&lt;property id=&quot;20309&quot; value=&quot;10027&quot;/&gt;&lt;/object&gt;&lt;object type=&quot;3&quot; unique_id=&quot;10017&quot;&gt;&lt;property id=&quot;20148&quot; value=&quot;5&quot;/&gt;&lt;property id=&quot;20300&quot; value=&quot;Slide 12&quot;/&gt;&lt;property id=&quot;20303&quot; value=&quot;Hoàng Th? Thu Phuong&quot;/&gt;&lt;property id=&quot;20307&quot; value=&quot;265&quot;/&gt;&lt;property id=&quot;20309&quot; value=&quot;10027&quot;/&gt;&lt;/object&gt;&lt;object type=&quot;3&quot; unique_id=&quot;10018&quot;&gt;&lt;property id=&quot;20148&quot; value=&quot;5&quot;/&gt;&lt;property id=&quot;20300&quot; value=&quot;Slide 13&quot;/&gt;&lt;property id=&quot;20303&quot; value=&quot;Hoàng Th? Thu Phuong&quot;/&gt;&lt;property id=&quot;20307&quot; value=&quot;266&quot;/&gt;&lt;property id=&quot;20309&quot; value=&quot;10027&quot;/&gt;&lt;/object&gt;&lt;object type=&quot;3&quot; unique_id=&quot;10019&quot;&gt;&lt;property id=&quot;20148&quot; value=&quot;5&quot;/&gt;&lt;property id=&quot;20300&quot; value=&quot;Slide 14&quot;/&gt;&lt;property id=&quot;20303&quot; value=&quot;Hoàng Th? Thu Phuong&quot;/&gt;&lt;property id=&quot;20307&quot; value=&quot;267&quot;/&gt;&lt;property id=&quot;20309&quot; value=&quot;10027&quot;/&gt;&lt;/object&gt;&lt;object type=&quot;3&quot; unique_id=&quot;10020&quot;&gt;&lt;property id=&quot;20148&quot; value=&quot;5&quot;/&gt;&lt;property id=&quot;20300&quot; value=&quot;Slide 15&quot;/&gt;&lt;property id=&quot;20303&quot; value=&quot;Hoàng Th? Thu Phuong&quot;/&gt;&lt;property id=&quot;20307&quot; value=&quot;268&quot;/&gt;&lt;property id=&quot;20309&quot; value=&quot;10027&quot;/&gt;&lt;/object&gt;&lt;object type=&quot;3&quot; unique_id=&quot;10021&quot;&gt;&lt;property id=&quot;20148&quot; value=&quot;5&quot;/&gt;&lt;property id=&quot;20300&quot; value=&quot;Slide 16&quot;/&gt;&lt;property id=&quot;20303&quot; value=&quot;Hoàng Th? Thu Phuong&quot;/&gt;&lt;property id=&quot;20307&quot; value=&quot;269&quot;/&gt;&lt;property id=&quot;20309&quot; value=&quot;10027&quot;/&gt;&lt;/object&gt;&lt;object type=&quot;3&quot; unique_id=&quot;10022&quot;&gt;&lt;property id=&quot;20148&quot; value=&quot;5&quot;/&gt;&lt;property id=&quot;20300&quot; value=&quot;Slide 17&quot;/&gt;&lt;property id=&quot;20303&quot; value=&quot;Hoàng Th? Thu Phuong&quot;/&gt;&lt;property id=&quot;20307&quot; value=&quot;270&quot;/&gt;&lt;property id=&quot;20309&quot; value=&quot;10027&quot;/&gt;&lt;/object&gt;&lt;object type=&quot;3&quot; unique_id=&quot;10023&quot;&gt;&lt;property id=&quot;20148&quot; value=&quot;5&quot;/&gt;&lt;property id=&quot;20300&quot; value=&quot;Slide 18&quot;/&gt;&lt;property id=&quot;20303&quot; value=&quot;Hoàng Th? Thu Phuong&quot;/&gt;&lt;property id=&quot;20307&quot; value=&quot;271&quot;/&gt;&lt;property id=&quot;20309&quot; value=&quot;10027&quot;/&gt;&lt;/object&gt;&lt;object type=&quot;3&quot; unique_id=&quot;10024&quot;&gt;&lt;property id=&quot;20148&quot; value=&quot;5&quot;/&gt;&lt;property id=&quot;20300&quot; value=&quot;Slide 19&quot;/&gt;&lt;property id=&quot;20303&quot; value=&quot;Hoàng Th? Thu Phuong&quot;/&gt;&lt;property id=&quot;20307&quot; value=&quot;275&quot;/&gt;&lt;property id=&quot;20309&quot; value=&quot;10027&quot;/&gt;&lt;/object&gt;&lt;object type=&quot;3&quot; unique_id=&quot;10025&quot;&gt;&lt;property id=&quot;20148&quot; value=&quot;5&quot;/&gt;&lt;property id=&quot;20300&quot; value=&quot;Slide 20&quot;/&gt;&lt;property id=&quot;20303&quot; value=&quot;Hoàng Th? Thu Phuong&quot;/&gt;&lt;property id=&quot;20307&quot; value=&quot;276&quot;/&gt;&lt;property id=&quot;20309&quot; value=&quot;10027&quot;/&gt;&lt;/object&gt;&lt;/object&gt;&lt;object type=&quot;8&quot; unique_id=&quot;1002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398</TotalTime>
  <Words>305</Words>
  <Application>Microsoft Office PowerPoint</Application>
  <PresentationFormat>On-screen Show (4:3)</PresentationFormat>
  <Paragraphs>51</Paragraphs>
  <Slides>28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Techsi.vn</cp:lastModifiedBy>
  <cp:revision>58</cp:revision>
  <dcterms:created xsi:type="dcterms:W3CDTF">2012-02-06T13:30:08Z</dcterms:created>
  <dcterms:modified xsi:type="dcterms:W3CDTF">2026-03-31T02:12:19Z</dcterms:modified>
</cp:coreProperties>
</file>