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1.jpg" ContentType="image/png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70" r:id="rId5"/>
    <p:sldId id="272" r:id="rId6"/>
    <p:sldId id="271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D32"/>
    <a:srgbClr val="8D4DA3"/>
    <a:srgbClr val="0A892E"/>
    <a:srgbClr val="FFFFFF"/>
    <a:srgbClr val="FEFFFF"/>
    <a:srgbClr val="F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0AD1B-16F7-4628-BCB6-0A6A4284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CB510-7082-489D-962E-8CCAA5E6D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2FA3-B16A-41C6-969E-8E8AE874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FEA47-7A1B-420B-B043-2E20A60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A8E25-2AD8-4C23-8D93-C6547246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B91F-C095-4D29-B277-FB857944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E8CF7-2DA5-4593-B504-F32835FF5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5E7AE-E320-4841-A395-8888E5B9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3F15E-7E0E-4D16-BEDF-210D6409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DA32-D976-4500-AAB4-2FF816CC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374B-5491-4D2E-8F92-CDDEB4F66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A14FC-1742-4AD1-8501-82158410D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4AEDD-B2AE-4DB8-AE8B-7AEACDE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93BC8-E063-435B-9E9E-DE6895CC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7DDBA-B5BF-4A19-B487-698129AD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F82D-054F-44AD-8AD4-5AB589F9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A3B70-AD8A-4EF6-BC5D-FDEAEF916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9E08-00FF-480D-BBE9-2552F240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4E3E-BC8A-4DA0-AC79-0BAE5D9F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CE77-95DF-46FD-9DEC-16381689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3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FC2B-B227-4893-8393-E6A1841A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5C7F5-F33E-41B5-8A2A-43B7FE3B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881B-2E33-4CA8-8A5B-9036AAF6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94E82-4BA4-46F9-B817-F86F09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6844-8B0B-422E-A3BF-82150EF9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05D0-F1DD-4355-A7F3-76A6CDD3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62D2-F0D3-4F35-8CE2-2C8DEA51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818C9-DD5B-48CC-B1DB-908CF4D57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8F0D9-F270-49B7-BA6B-F01082CF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4471A-CC68-4217-B7C5-663BD1DB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FA6C3-F9D2-4563-96E3-CF6D2BFE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96EA-EDFC-465E-BF89-AF8E0414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9F69F-C75C-4E8F-B394-D55689CF5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EB4D1-EDC9-4B0D-930A-6529FEB5D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AF0BC-D6A9-4EF7-833D-AFE78F9ED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22032-F99A-4E28-B0F7-161225F88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BFA62-1D76-4D87-9797-9C7CF988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133D3-8134-4A09-9D04-644B4FDC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0D4F2-E515-4FF8-AF88-668D6053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7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2543-7325-43D4-9087-34C74F71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00BC9-C639-4A52-AEDD-F9428A4F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05F1A-C1E5-4696-970B-3B316680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74074-3120-49CF-B12A-E4AD9F97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7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9984D-CA8D-4B8B-BFD4-A4DEF656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6C4DC-E1EA-483B-9011-32001D0C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D4EF0-A694-4121-99D7-9177416A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668F-9CCE-4537-90D7-7857ED6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C7EE-DEFC-4A12-9D95-8E11C327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5D44E-01B7-4103-B491-7D51D9A90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7F169-4CBD-4469-9925-7E0F149E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FA570-D23E-429C-84DD-D5E74AD0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DAD8C-EF19-4F7B-BE4F-0EF9E338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2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CC8B-F748-4EB8-B794-4DE8902B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601ED-14D1-4194-A960-CE2F31E25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68C0A-31DB-474C-864B-ADB30A466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FA7B6-22D1-47D2-B0FF-1ADCFBB6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53DC-9FA8-4F37-96A7-2EC89BCB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9708F-5263-423A-8C5A-F21603EE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0FEEB-B015-4518-95EF-9D619B0F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D0531-0EE1-433F-876C-3E620D94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CAED0-4CE8-4F4B-9A31-906ABD421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5CDD-7599-4A89-914E-FCADCEECAD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12BB5-5A4D-4D8A-A28C-CD398E366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0DC00-3AFF-4F4E-BD55-1812C329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1C830-1419-4E01-AF8A-4EB4C8E1C237}"/>
              </a:ext>
            </a:extLst>
          </p:cNvPr>
          <p:cNvSpPr txBox="1"/>
          <p:nvPr/>
        </p:nvSpPr>
        <p:spPr>
          <a:xfrm>
            <a:off x="2431774" y="259930"/>
            <a:ext cx="732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PH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C4021-D162-4363-96A2-A12E52AB6315}"/>
              </a:ext>
            </a:extLst>
          </p:cNvPr>
          <p:cNvSpPr txBox="1"/>
          <p:nvPr/>
        </p:nvSpPr>
        <p:spPr>
          <a:xfrm>
            <a:off x="3531703" y="822907"/>
            <a:ext cx="542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8E81-00B2-4CC6-BA37-8FD9809CD6C6}"/>
              </a:ext>
            </a:extLst>
          </p:cNvPr>
          <p:cNvSpPr txBox="1"/>
          <p:nvPr/>
        </p:nvSpPr>
        <p:spPr>
          <a:xfrm>
            <a:off x="3061252" y="2300234"/>
            <a:ext cx="6606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GỘP HAI NHÓM ĐỐI TƯỢNG THÀNH 3 VÀ ĐẾM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2C9E5-BBF9-4FC0-8564-24893C0E31E3}"/>
              </a:ext>
            </a:extLst>
          </p:cNvPr>
          <p:cNvSpPr txBox="1"/>
          <p:nvPr/>
        </p:nvSpPr>
        <p:spPr>
          <a:xfrm>
            <a:off x="2938668" y="1346127"/>
            <a:ext cx="660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LÀM QUEN VỚI TOÁN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0655D-797C-4243-8096-5BB2AE121173}"/>
              </a:ext>
            </a:extLst>
          </p:cNvPr>
          <p:cNvSpPr txBox="1"/>
          <p:nvPr/>
        </p:nvSpPr>
        <p:spPr>
          <a:xfrm>
            <a:off x="3425686" y="3501898"/>
            <a:ext cx="5340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LỨA TUỔI : 3 – 4 TUỔI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LỚP : MẪU GIÁO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GIÁO VIÊN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 Trang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714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C6B66F-C853-40A7-B183-60C8B120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40" y="530088"/>
            <a:ext cx="4790869" cy="655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6DC66-E88A-4505-A374-B9F7FF280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19" t="-26811" r="76719" b="26811"/>
          <a:stretch/>
        </p:blipFill>
        <p:spPr>
          <a:xfrm>
            <a:off x="1712496" y="-491319"/>
            <a:ext cx="8666378" cy="8666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8DA889-0206-4FF1-B16B-15524648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3" t="81008" r="-1052" b="-5386"/>
          <a:stretch/>
        </p:blipFill>
        <p:spPr>
          <a:xfrm>
            <a:off x="-266405" y="5851554"/>
            <a:ext cx="12624179" cy="1289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7883263" y="4167986"/>
            <a:ext cx="939137" cy="941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F7BE51-E237-42A3-8F19-843FF996B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00" y="2462284"/>
            <a:ext cx="966716" cy="9667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7CAA3B-B2B8-4D72-A78D-8D460F5A2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05" y="2442419"/>
            <a:ext cx="966716" cy="9667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2962BE-D4C8-4BD2-8106-7E0D0BB0F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51" y="4444533"/>
            <a:ext cx="1641542" cy="2409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20AF8A-C67A-4259-A417-2D87FAD4E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" y="4444534"/>
            <a:ext cx="1641542" cy="24096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3D1BDC-FA45-47B6-BE47-D805D4DF5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78" y="4512023"/>
            <a:ext cx="1641542" cy="24096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08" y="3052539"/>
            <a:ext cx="978210" cy="978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92D0E1-8C2F-42D5-B6F8-6DDA493AEE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28" y="3093645"/>
            <a:ext cx="978210" cy="978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9B39D6-A75D-4B4C-989C-3D1E79A322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7" y="5362449"/>
            <a:ext cx="978210" cy="978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E62C97-FC78-41C7-AC66-8D4C3685B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2" y="5365653"/>
            <a:ext cx="978210" cy="9782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1B43313-413E-49DF-AAAC-9F594729C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5370569"/>
            <a:ext cx="978210" cy="97821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828F7BB-2E97-4C5C-A650-D67AF8AD74E0}"/>
              </a:ext>
            </a:extLst>
          </p:cNvPr>
          <p:cNvGrpSpPr/>
          <p:nvPr/>
        </p:nvGrpSpPr>
        <p:grpSpPr>
          <a:xfrm>
            <a:off x="1392004" y="3701883"/>
            <a:ext cx="1468273" cy="702366"/>
            <a:chOff x="5237327" y="1099930"/>
            <a:chExt cx="1468273" cy="70236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F0F49F-5C03-4522-A4B3-F66742E8BF61}"/>
                </a:ext>
              </a:extLst>
            </p:cNvPr>
            <p:cNvSpPr/>
            <p:nvPr/>
          </p:nvSpPr>
          <p:spPr>
            <a:xfrm>
              <a:off x="5237327" y="1099930"/>
              <a:ext cx="1468273" cy="7023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758764-64DA-439F-9EDB-242F8A426C25}"/>
                </a:ext>
              </a:extLst>
            </p:cNvPr>
            <p:cNvSpPr/>
            <p:nvPr/>
          </p:nvSpPr>
          <p:spPr>
            <a:xfrm>
              <a:off x="5324707" y="1302452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024A5F-FB55-42D6-81AF-2CCC5174CC08}"/>
                </a:ext>
              </a:extLst>
            </p:cNvPr>
            <p:cNvSpPr/>
            <p:nvPr/>
          </p:nvSpPr>
          <p:spPr>
            <a:xfrm>
              <a:off x="5762028" y="128212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FCD3C9E-0E30-47E2-9714-2EE0167B8B27}"/>
                </a:ext>
              </a:extLst>
            </p:cNvPr>
            <p:cNvSpPr/>
            <p:nvPr/>
          </p:nvSpPr>
          <p:spPr>
            <a:xfrm>
              <a:off x="6199349" y="128474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D7F751-E87E-4929-A0B9-FE2860F91D6B}"/>
              </a:ext>
            </a:extLst>
          </p:cNvPr>
          <p:cNvGrpSpPr/>
          <p:nvPr/>
        </p:nvGrpSpPr>
        <p:grpSpPr>
          <a:xfrm>
            <a:off x="5598455" y="843192"/>
            <a:ext cx="577438" cy="496456"/>
            <a:chOff x="9264043" y="3736754"/>
            <a:chExt cx="559478" cy="48101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0326E73-7906-4F14-803E-43BC430D21E0}"/>
                </a:ext>
              </a:extLst>
            </p:cNvPr>
            <p:cNvSpPr/>
            <p:nvPr/>
          </p:nvSpPr>
          <p:spPr>
            <a:xfrm>
              <a:off x="9264043" y="3736754"/>
              <a:ext cx="559478" cy="4810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12FC16-1EED-40DE-93A3-282DF7637CE2}"/>
                </a:ext>
              </a:extLst>
            </p:cNvPr>
            <p:cNvSpPr/>
            <p:nvPr/>
          </p:nvSpPr>
          <p:spPr>
            <a:xfrm flipH="1">
              <a:off x="9437553" y="3857804"/>
              <a:ext cx="225062" cy="22506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8701026" y="4648972"/>
            <a:ext cx="939137" cy="9416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99" y="4700113"/>
            <a:ext cx="978210" cy="9782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92" y="5103917"/>
            <a:ext cx="978210" cy="978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0" y="4948664"/>
            <a:ext cx="978210" cy="9782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96351" y="1979448"/>
            <a:ext cx="889740" cy="657732"/>
            <a:chOff x="5496351" y="1979448"/>
            <a:chExt cx="889740" cy="6577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BFF9F8-AD1C-4544-B472-32BB09201359}"/>
                </a:ext>
              </a:extLst>
            </p:cNvPr>
            <p:cNvSpPr/>
            <p:nvPr/>
          </p:nvSpPr>
          <p:spPr>
            <a:xfrm>
              <a:off x="5496351" y="1979448"/>
              <a:ext cx="889740" cy="6577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12FC16-1EED-40DE-93A3-282DF7637CE2}"/>
                </a:ext>
              </a:extLst>
            </p:cNvPr>
            <p:cNvSpPr/>
            <p:nvPr/>
          </p:nvSpPr>
          <p:spPr>
            <a:xfrm flipH="1">
              <a:off x="5620568" y="2210132"/>
              <a:ext cx="232287" cy="2322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F12FC16-1EED-40DE-93A3-282DF7637CE2}"/>
                </a:ext>
              </a:extLst>
            </p:cNvPr>
            <p:cNvSpPr/>
            <p:nvPr/>
          </p:nvSpPr>
          <p:spPr>
            <a:xfrm flipH="1">
              <a:off x="5969823" y="2191592"/>
              <a:ext cx="232287" cy="2322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9592283" y="4407818"/>
            <a:ext cx="939137" cy="941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05" y="4872390"/>
            <a:ext cx="978210" cy="97821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828F7BB-2E97-4C5C-A650-D67AF8AD74E0}"/>
              </a:ext>
            </a:extLst>
          </p:cNvPr>
          <p:cNvGrpSpPr/>
          <p:nvPr/>
        </p:nvGrpSpPr>
        <p:grpSpPr>
          <a:xfrm>
            <a:off x="8574384" y="3493160"/>
            <a:ext cx="1468273" cy="702366"/>
            <a:chOff x="5237327" y="1099930"/>
            <a:chExt cx="1468273" cy="7023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5F0F49F-5C03-4522-A4B3-F66742E8BF61}"/>
                </a:ext>
              </a:extLst>
            </p:cNvPr>
            <p:cNvSpPr/>
            <p:nvPr/>
          </p:nvSpPr>
          <p:spPr>
            <a:xfrm>
              <a:off x="5237327" y="1099930"/>
              <a:ext cx="1468273" cy="7023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2758764-64DA-439F-9EDB-242F8A426C25}"/>
                </a:ext>
              </a:extLst>
            </p:cNvPr>
            <p:cNvSpPr/>
            <p:nvPr/>
          </p:nvSpPr>
          <p:spPr>
            <a:xfrm>
              <a:off x="5324707" y="1302452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024A5F-FB55-42D6-81AF-2CCC5174CC08}"/>
                </a:ext>
              </a:extLst>
            </p:cNvPr>
            <p:cNvSpPr/>
            <p:nvPr/>
          </p:nvSpPr>
          <p:spPr>
            <a:xfrm>
              <a:off x="5762028" y="128212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FCD3C9E-0E30-47E2-9714-2EE0167B8B27}"/>
                </a:ext>
              </a:extLst>
            </p:cNvPr>
            <p:cNvSpPr/>
            <p:nvPr/>
          </p:nvSpPr>
          <p:spPr>
            <a:xfrm>
              <a:off x="6199349" y="128474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77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0343501-9189-4C32-B96D-17F44B03C090}"/>
              </a:ext>
            </a:extLst>
          </p:cNvPr>
          <p:cNvGrpSpPr/>
          <p:nvPr/>
        </p:nvGrpSpPr>
        <p:grpSpPr>
          <a:xfrm>
            <a:off x="4439478" y="5711642"/>
            <a:ext cx="2700356" cy="1058219"/>
            <a:chOff x="4439479" y="5799781"/>
            <a:chExt cx="2700356" cy="10582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7E5C21-8780-44B1-A223-B9BD97E3F92B}"/>
                </a:ext>
              </a:extLst>
            </p:cNvPr>
            <p:cNvSpPr/>
            <p:nvPr/>
          </p:nvSpPr>
          <p:spPr>
            <a:xfrm>
              <a:off x="4439479" y="5799781"/>
              <a:ext cx="2700356" cy="1058219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8DD4E7-EDDD-4938-8D1A-262A06D4F459}"/>
                </a:ext>
              </a:extLst>
            </p:cNvPr>
            <p:cNvSpPr/>
            <p:nvPr/>
          </p:nvSpPr>
          <p:spPr>
            <a:xfrm>
              <a:off x="4547929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DBF6AA-A7B3-4C95-BABA-3A84F110B47C}"/>
                </a:ext>
              </a:extLst>
            </p:cNvPr>
            <p:cNvSpPr/>
            <p:nvPr/>
          </p:nvSpPr>
          <p:spPr>
            <a:xfrm>
              <a:off x="5383046" y="6034477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E79782-6F89-4117-B597-808D08531BE2}"/>
                </a:ext>
              </a:extLst>
            </p:cNvPr>
            <p:cNvSpPr/>
            <p:nvPr/>
          </p:nvSpPr>
          <p:spPr>
            <a:xfrm>
              <a:off x="6218163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4551" b="27828"/>
          <a:stretch/>
        </p:blipFill>
        <p:spPr>
          <a:xfrm>
            <a:off x="2307929" y="2299254"/>
            <a:ext cx="2523976" cy="10528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D105AE-74B3-44E4-944E-C44AC38588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4" y="3723201"/>
            <a:ext cx="5246478" cy="21910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F6FCF3-DF58-4F30-8415-DF47083D9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5" y="1684011"/>
            <a:ext cx="3189469" cy="18345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4" y="1602801"/>
            <a:ext cx="1347692" cy="1137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7682D-11B9-439E-810F-B728CA60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66" y="1587410"/>
            <a:ext cx="1347692" cy="11371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A08F32-1A20-477A-93AE-118F6E6EEF9B}"/>
              </a:ext>
            </a:extLst>
          </p:cNvPr>
          <p:cNvSpPr/>
          <p:nvPr/>
        </p:nvSpPr>
        <p:spPr>
          <a:xfrm>
            <a:off x="8812696" y="4410588"/>
            <a:ext cx="2796208" cy="72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71" y="1843930"/>
            <a:ext cx="1347692" cy="11371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2" y="4558567"/>
            <a:ext cx="978210" cy="978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89" y="4612287"/>
            <a:ext cx="978210" cy="978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06" y="4666007"/>
            <a:ext cx="978210" cy="97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6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9531 0.292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14558 0.338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0.00371 L -0.13489 0.3287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0343501-9189-4C32-B96D-17F44B03C090}"/>
              </a:ext>
            </a:extLst>
          </p:cNvPr>
          <p:cNvGrpSpPr/>
          <p:nvPr/>
        </p:nvGrpSpPr>
        <p:grpSpPr>
          <a:xfrm>
            <a:off x="4439478" y="5711642"/>
            <a:ext cx="2700356" cy="1058219"/>
            <a:chOff x="4439479" y="5799781"/>
            <a:chExt cx="2700356" cy="10582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7E5C21-8780-44B1-A223-B9BD97E3F92B}"/>
                </a:ext>
              </a:extLst>
            </p:cNvPr>
            <p:cNvSpPr/>
            <p:nvPr/>
          </p:nvSpPr>
          <p:spPr>
            <a:xfrm>
              <a:off x="4439479" y="5799781"/>
              <a:ext cx="2700356" cy="1058219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8DD4E7-EDDD-4938-8D1A-262A06D4F459}"/>
                </a:ext>
              </a:extLst>
            </p:cNvPr>
            <p:cNvSpPr/>
            <p:nvPr/>
          </p:nvSpPr>
          <p:spPr>
            <a:xfrm>
              <a:off x="4547929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DBF6AA-A7B3-4C95-BABA-3A84F110B47C}"/>
                </a:ext>
              </a:extLst>
            </p:cNvPr>
            <p:cNvSpPr/>
            <p:nvPr/>
          </p:nvSpPr>
          <p:spPr>
            <a:xfrm>
              <a:off x="5383046" y="6034477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E79782-6F89-4117-B597-808D08531BE2}"/>
                </a:ext>
              </a:extLst>
            </p:cNvPr>
            <p:cNvSpPr/>
            <p:nvPr/>
          </p:nvSpPr>
          <p:spPr>
            <a:xfrm>
              <a:off x="6218163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35" y="1741083"/>
            <a:ext cx="3160059" cy="2170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D105AE-74B3-44E4-944E-C44AC38588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2" y="3681165"/>
            <a:ext cx="5246478" cy="21910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F6FCF3-DF58-4F30-8415-DF47083D9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90" y="1788885"/>
            <a:ext cx="2931381" cy="1669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2" y="1788885"/>
            <a:ext cx="1347692" cy="1137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87682D-11B9-439E-810F-B728CA60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66" y="1596572"/>
            <a:ext cx="1347692" cy="11371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A08F32-1A20-477A-93AE-118F6E6EEF9B}"/>
              </a:ext>
            </a:extLst>
          </p:cNvPr>
          <p:cNvSpPr/>
          <p:nvPr/>
        </p:nvSpPr>
        <p:spPr>
          <a:xfrm>
            <a:off x="8812696" y="4410588"/>
            <a:ext cx="2796208" cy="72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7" y="1788885"/>
            <a:ext cx="1347692" cy="1137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2" y="4674321"/>
            <a:ext cx="978210" cy="9782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29" y="4674321"/>
            <a:ext cx="978210" cy="978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7" y="4674321"/>
            <a:ext cx="978210" cy="97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55112E-17 L 0.14518 0.3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5.55112E-17 L 0.15456 0.307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12304 0.343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233313"/>
          </a:xfrm>
        </p:spPr>
      </p:pic>
      <p:sp>
        <p:nvSpPr>
          <p:cNvPr id="5" name="Rectangle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0517" y="1296537"/>
            <a:ext cx="3871415" cy="7096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B0F0"/>
                </a:solidFill>
              </a:rPr>
              <a:t>Cách gộp 2 nhóm trong phạm vi 3 </a:t>
            </a:r>
            <a:endParaRPr lang="en-US" b="1" dirty="0">
              <a:solidFill>
                <a:srgbClr val="00B0F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9296" y="2987242"/>
            <a:ext cx="3296109" cy="1543050"/>
            <a:chOff x="2667000" y="2050025"/>
            <a:chExt cx="3296109" cy="15430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50025"/>
              <a:ext cx="1752599" cy="15430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535" y="2333625"/>
              <a:ext cx="1143000" cy="990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48" y="2214101"/>
              <a:ext cx="919161" cy="121489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894750" y="3036938"/>
            <a:ext cx="3802017" cy="1600200"/>
            <a:chOff x="2841366" y="4239064"/>
            <a:chExt cx="3802017" cy="1600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366" y="4419599"/>
              <a:ext cx="1050515" cy="11800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18" y="4581964"/>
              <a:ext cx="1385199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67" y="4239064"/>
              <a:ext cx="1704516" cy="16002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718412" y="3758767"/>
            <a:ext cx="117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</a:rPr>
              <a:t>HOẶC</a:t>
            </a:r>
            <a:endParaRPr 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3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7F1C0-3A2C-4DFE-9960-9B8B62FD0620}"/>
              </a:ext>
            </a:extLst>
          </p:cNvPr>
          <p:cNvSpPr txBox="1"/>
          <p:nvPr/>
        </p:nvSpPr>
        <p:spPr>
          <a:xfrm>
            <a:off x="2802834" y="2250829"/>
            <a:ext cx="6586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BẬT QUA SUỐI LÊN GẮN QUẢ</a:t>
            </a:r>
          </a:p>
        </p:txBody>
      </p:sp>
      <p:pic>
        <p:nvPicPr>
          <p:cNvPr id="3" name="y2mate.com - Diana Boncheva feat BanYa  Beethoven Virus Full Version_[cut_209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306" y="5611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irework Video by After Effect">
            <a:hlinkClick r:id="" action="ppaction://media"/>
            <a:extLst>
              <a:ext uri="{FF2B5EF4-FFF2-40B4-BE49-F238E27FC236}">
                <a16:creationId xmlns:a16="http://schemas.microsoft.com/office/drawing/2014/main" id="{B097DA03-6A23-488A-9B05-D529B72A6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22B26-24F0-43B3-88A4-65D7DBFB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700168" y="4507302"/>
                </a:moveTo>
                <a:cubicBezTo>
                  <a:pt x="8693576" y="4522682"/>
                  <a:pt x="8687809" y="4536963"/>
                  <a:pt x="8682866" y="4550146"/>
                </a:cubicBezTo>
                <a:cubicBezTo>
                  <a:pt x="8677922" y="4563328"/>
                  <a:pt x="8672704" y="4575962"/>
                  <a:pt x="8667212" y="4588046"/>
                </a:cubicBezTo>
                <a:cubicBezTo>
                  <a:pt x="8635354" y="4663846"/>
                  <a:pt x="8606790" y="4726738"/>
                  <a:pt x="8581524" y="4776722"/>
                </a:cubicBezTo>
                <a:cubicBezTo>
                  <a:pt x="8556258" y="4826706"/>
                  <a:pt x="8533188" y="4866528"/>
                  <a:pt x="8512316" y="4896189"/>
                </a:cubicBezTo>
                <a:cubicBezTo>
                  <a:pt x="8491443" y="4925850"/>
                  <a:pt x="8473592" y="4946722"/>
                  <a:pt x="8458762" y="4958806"/>
                </a:cubicBezTo>
                <a:cubicBezTo>
                  <a:pt x="8443931" y="4970890"/>
                  <a:pt x="8431572" y="4976932"/>
                  <a:pt x="8421685" y="4976932"/>
                </a:cubicBezTo>
                <a:cubicBezTo>
                  <a:pt x="8411798" y="4976932"/>
                  <a:pt x="8402186" y="4970890"/>
                  <a:pt x="8392848" y="4958806"/>
                </a:cubicBezTo>
                <a:cubicBezTo>
                  <a:pt x="8383511" y="4946722"/>
                  <a:pt x="8375546" y="4932441"/>
                  <a:pt x="8368955" y="4915963"/>
                </a:cubicBezTo>
                <a:cubicBezTo>
                  <a:pt x="8362364" y="4899485"/>
                  <a:pt x="8357146" y="4882182"/>
                  <a:pt x="8353301" y="4864056"/>
                </a:cubicBezTo>
                <a:cubicBezTo>
                  <a:pt x="8349456" y="4845930"/>
                  <a:pt x="8347533" y="4830825"/>
                  <a:pt x="8347533" y="4818741"/>
                </a:cubicBezTo>
                <a:cubicBezTo>
                  <a:pt x="8347533" y="4807756"/>
                  <a:pt x="8351378" y="4794298"/>
                  <a:pt x="8359068" y="4778370"/>
                </a:cubicBezTo>
                <a:cubicBezTo>
                  <a:pt x="8366758" y="4762441"/>
                  <a:pt x="8382962" y="4742667"/>
                  <a:pt x="8407679" y="4719048"/>
                </a:cubicBezTo>
                <a:cubicBezTo>
                  <a:pt x="8432396" y="4695429"/>
                  <a:pt x="8467824" y="4666592"/>
                  <a:pt x="8513964" y="4632537"/>
                </a:cubicBezTo>
                <a:cubicBezTo>
                  <a:pt x="8560103" y="4598482"/>
                  <a:pt x="8622171" y="4556737"/>
                  <a:pt x="8700168" y="4507302"/>
                </a:cubicBezTo>
                <a:close/>
                <a:moveTo>
                  <a:pt x="9916882" y="3493890"/>
                </a:moveTo>
                <a:cubicBezTo>
                  <a:pt x="9935557" y="3493890"/>
                  <a:pt x="9952584" y="3497460"/>
                  <a:pt x="9967964" y="3504601"/>
                </a:cubicBezTo>
                <a:cubicBezTo>
                  <a:pt x="9983344" y="3511741"/>
                  <a:pt x="9997076" y="3524649"/>
                  <a:pt x="10009160" y="3543325"/>
                </a:cubicBezTo>
                <a:cubicBezTo>
                  <a:pt x="10025638" y="3568591"/>
                  <a:pt x="10035525" y="3596055"/>
                  <a:pt x="10038820" y="3625716"/>
                </a:cubicBezTo>
                <a:cubicBezTo>
                  <a:pt x="10012456" y="3668559"/>
                  <a:pt x="9991308" y="3705361"/>
                  <a:pt x="9975380" y="3736120"/>
                </a:cubicBezTo>
                <a:cubicBezTo>
                  <a:pt x="9959451" y="3766880"/>
                  <a:pt x="9947366" y="3792421"/>
                  <a:pt x="9939128" y="3812744"/>
                </a:cubicBezTo>
                <a:cubicBezTo>
                  <a:pt x="9930888" y="3833067"/>
                  <a:pt x="9925670" y="3849271"/>
                  <a:pt x="9923473" y="3861355"/>
                </a:cubicBezTo>
                <a:cubicBezTo>
                  <a:pt x="9921276" y="3873439"/>
                  <a:pt x="9920178" y="3882777"/>
                  <a:pt x="9920178" y="3889368"/>
                </a:cubicBezTo>
                <a:cubicBezTo>
                  <a:pt x="9920178" y="3901452"/>
                  <a:pt x="9922100" y="3917106"/>
                  <a:pt x="9925945" y="3936331"/>
                </a:cubicBezTo>
                <a:cubicBezTo>
                  <a:pt x="9929790" y="3955556"/>
                  <a:pt x="9937206" y="3973956"/>
                  <a:pt x="9948190" y="3991533"/>
                </a:cubicBezTo>
                <a:cubicBezTo>
                  <a:pt x="9928416" y="4025588"/>
                  <a:pt x="9906445" y="4057446"/>
                  <a:pt x="9882278" y="4087107"/>
                </a:cubicBezTo>
                <a:cubicBezTo>
                  <a:pt x="9829547" y="4149724"/>
                  <a:pt x="9780662" y="4195589"/>
                  <a:pt x="9735621" y="4224700"/>
                </a:cubicBezTo>
                <a:cubicBezTo>
                  <a:pt x="9690580" y="4253812"/>
                  <a:pt x="9646638" y="4268368"/>
                  <a:pt x="9603795" y="4268368"/>
                </a:cubicBezTo>
                <a:cubicBezTo>
                  <a:pt x="9576332" y="4268368"/>
                  <a:pt x="9553262" y="4260952"/>
                  <a:pt x="9534586" y="4246122"/>
                </a:cubicBezTo>
                <a:cubicBezTo>
                  <a:pt x="9515910" y="4231292"/>
                  <a:pt x="9506574" y="4202455"/>
                  <a:pt x="9506574" y="4159611"/>
                </a:cubicBezTo>
                <a:cubicBezTo>
                  <a:pt x="9506574" y="4143133"/>
                  <a:pt x="9509869" y="4120338"/>
                  <a:pt x="9516460" y="4091226"/>
                </a:cubicBezTo>
                <a:cubicBezTo>
                  <a:pt x="9523052" y="4062115"/>
                  <a:pt x="9532389" y="4028884"/>
                  <a:pt x="9544474" y="3991533"/>
                </a:cubicBezTo>
                <a:cubicBezTo>
                  <a:pt x="9556558" y="3954182"/>
                  <a:pt x="9571662" y="3914635"/>
                  <a:pt x="9589789" y="3872890"/>
                </a:cubicBezTo>
                <a:cubicBezTo>
                  <a:pt x="9607914" y="3831145"/>
                  <a:pt x="9628512" y="3788851"/>
                  <a:pt x="9651582" y="3746007"/>
                </a:cubicBezTo>
                <a:cubicBezTo>
                  <a:pt x="9697721" y="3662517"/>
                  <a:pt x="9741938" y="3599625"/>
                  <a:pt x="9784232" y="3557331"/>
                </a:cubicBezTo>
                <a:cubicBezTo>
                  <a:pt x="9826526" y="3515037"/>
                  <a:pt x="9870742" y="3493890"/>
                  <a:pt x="9916882" y="3493890"/>
                </a:cubicBezTo>
                <a:close/>
                <a:moveTo>
                  <a:pt x="5585216" y="3493890"/>
                </a:moveTo>
                <a:cubicBezTo>
                  <a:pt x="5610483" y="3493890"/>
                  <a:pt x="5637123" y="3503502"/>
                  <a:pt x="5665136" y="3522727"/>
                </a:cubicBezTo>
                <a:cubicBezTo>
                  <a:pt x="5693149" y="3541952"/>
                  <a:pt x="5717043" y="3575732"/>
                  <a:pt x="5736817" y="3624068"/>
                </a:cubicBezTo>
                <a:cubicBezTo>
                  <a:pt x="5714846" y="3677897"/>
                  <a:pt x="5692325" y="3728705"/>
                  <a:pt x="5669256" y="3776492"/>
                </a:cubicBezTo>
                <a:cubicBezTo>
                  <a:pt x="5646186" y="3824279"/>
                  <a:pt x="5625314" y="3865749"/>
                  <a:pt x="5606638" y="3900903"/>
                </a:cubicBezTo>
                <a:cubicBezTo>
                  <a:pt x="5570386" y="3965717"/>
                  <a:pt x="5534409" y="4021469"/>
                  <a:pt x="5498706" y="4068157"/>
                </a:cubicBezTo>
                <a:cubicBezTo>
                  <a:pt x="5463003" y="4114845"/>
                  <a:pt x="5429222" y="4153020"/>
                  <a:pt x="5397365" y="4182681"/>
                </a:cubicBezTo>
                <a:cubicBezTo>
                  <a:pt x="5365507" y="4212342"/>
                  <a:pt x="5336669" y="4234038"/>
                  <a:pt x="5310854" y="4247770"/>
                </a:cubicBezTo>
                <a:cubicBezTo>
                  <a:pt x="5285038" y="4261502"/>
                  <a:pt x="5263891" y="4268368"/>
                  <a:pt x="5247413" y="4268368"/>
                </a:cubicBezTo>
                <a:cubicBezTo>
                  <a:pt x="5235329" y="4268368"/>
                  <a:pt x="5223793" y="4261776"/>
                  <a:pt x="5212809" y="4248594"/>
                </a:cubicBezTo>
                <a:cubicBezTo>
                  <a:pt x="5201823" y="4235411"/>
                  <a:pt x="5196330" y="4211792"/>
                  <a:pt x="5196330" y="4177737"/>
                </a:cubicBezTo>
                <a:cubicBezTo>
                  <a:pt x="5196330" y="4154668"/>
                  <a:pt x="5201274" y="4124732"/>
                  <a:pt x="5211160" y="4087931"/>
                </a:cubicBezTo>
                <a:cubicBezTo>
                  <a:pt x="5221047" y="4051129"/>
                  <a:pt x="5234230" y="4010483"/>
                  <a:pt x="5250708" y="3965992"/>
                </a:cubicBezTo>
                <a:cubicBezTo>
                  <a:pt x="5267186" y="3921501"/>
                  <a:pt x="5286411" y="3875636"/>
                  <a:pt x="5308382" y="3828398"/>
                </a:cubicBezTo>
                <a:cubicBezTo>
                  <a:pt x="5330353" y="3781161"/>
                  <a:pt x="5353422" y="3736120"/>
                  <a:pt x="5377592" y="3693277"/>
                </a:cubicBezTo>
                <a:cubicBezTo>
                  <a:pt x="5418237" y="3621871"/>
                  <a:pt x="5454489" y="3570788"/>
                  <a:pt x="5486347" y="3540029"/>
                </a:cubicBezTo>
                <a:cubicBezTo>
                  <a:pt x="5518205" y="3509270"/>
                  <a:pt x="5551162" y="3493890"/>
                  <a:pt x="5585216" y="3493890"/>
                </a:cubicBezTo>
                <a:close/>
                <a:moveTo>
                  <a:pt x="8767728" y="3460933"/>
                </a:moveTo>
                <a:cubicBezTo>
                  <a:pt x="8751250" y="3460933"/>
                  <a:pt x="8732026" y="3462581"/>
                  <a:pt x="8710054" y="3465877"/>
                </a:cubicBezTo>
                <a:cubicBezTo>
                  <a:pt x="8688084" y="3469173"/>
                  <a:pt x="8668859" y="3473018"/>
                  <a:pt x="8652381" y="3477412"/>
                </a:cubicBezTo>
                <a:cubicBezTo>
                  <a:pt x="8617227" y="3555409"/>
                  <a:pt x="8583996" y="3627364"/>
                  <a:pt x="8552688" y="3693277"/>
                </a:cubicBezTo>
                <a:cubicBezTo>
                  <a:pt x="8521379" y="3759190"/>
                  <a:pt x="8493915" y="3818786"/>
                  <a:pt x="8470296" y="3872066"/>
                </a:cubicBezTo>
                <a:cubicBezTo>
                  <a:pt x="8446678" y="3925345"/>
                  <a:pt x="8428002" y="3972034"/>
                  <a:pt x="8414270" y="4012131"/>
                </a:cubicBezTo>
                <a:cubicBezTo>
                  <a:pt x="8400538" y="4052228"/>
                  <a:pt x="8393672" y="4086008"/>
                  <a:pt x="8393672" y="4113472"/>
                </a:cubicBezTo>
                <a:cubicBezTo>
                  <a:pt x="8393672" y="4120063"/>
                  <a:pt x="8397243" y="4133795"/>
                  <a:pt x="8404383" y="4154668"/>
                </a:cubicBezTo>
                <a:cubicBezTo>
                  <a:pt x="8411524" y="4175540"/>
                  <a:pt x="8422510" y="4196687"/>
                  <a:pt x="8437340" y="4218109"/>
                </a:cubicBezTo>
                <a:cubicBezTo>
                  <a:pt x="8452170" y="4239531"/>
                  <a:pt x="8471120" y="4258755"/>
                  <a:pt x="8494190" y="4275783"/>
                </a:cubicBezTo>
                <a:cubicBezTo>
                  <a:pt x="8517259" y="4292810"/>
                  <a:pt x="8544723" y="4301324"/>
                  <a:pt x="8576581" y="4301324"/>
                </a:cubicBezTo>
                <a:cubicBezTo>
                  <a:pt x="8620523" y="4301324"/>
                  <a:pt x="8669958" y="4280452"/>
                  <a:pt x="8724885" y="4238707"/>
                </a:cubicBezTo>
                <a:cubicBezTo>
                  <a:pt x="8779812" y="4196962"/>
                  <a:pt x="8834740" y="4134894"/>
                  <a:pt x="8889668" y="4052503"/>
                </a:cubicBezTo>
                <a:lnTo>
                  <a:pt x="8906146" y="4052503"/>
                </a:lnTo>
                <a:cubicBezTo>
                  <a:pt x="8874288" y="4119514"/>
                  <a:pt x="8841881" y="4189272"/>
                  <a:pt x="8808924" y="4261776"/>
                </a:cubicBezTo>
                <a:cubicBezTo>
                  <a:pt x="8775968" y="4334281"/>
                  <a:pt x="8746307" y="4401292"/>
                  <a:pt x="8719942" y="4462811"/>
                </a:cubicBezTo>
                <a:cubicBezTo>
                  <a:pt x="8633156" y="4517738"/>
                  <a:pt x="8563124" y="4563878"/>
                  <a:pt x="8509844" y="4601228"/>
                </a:cubicBezTo>
                <a:cubicBezTo>
                  <a:pt x="8456564" y="4638579"/>
                  <a:pt x="8415368" y="4670712"/>
                  <a:pt x="8386257" y="4697626"/>
                </a:cubicBezTo>
                <a:cubicBezTo>
                  <a:pt x="8357146" y="4724541"/>
                  <a:pt x="8337646" y="4747336"/>
                  <a:pt x="8327760" y="4766011"/>
                </a:cubicBezTo>
                <a:cubicBezTo>
                  <a:pt x="8317872" y="4784686"/>
                  <a:pt x="8312929" y="4802263"/>
                  <a:pt x="8312929" y="4818741"/>
                </a:cubicBezTo>
                <a:cubicBezTo>
                  <a:pt x="8312929" y="4831924"/>
                  <a:pt x="8315126" y="4849226"/>
                  <a:pt x="8319521" y="4870648"/>
                </a:cubicBezTo>
                <a:cubicBezTo>
                  <a:pt x="8323915" y="4892069"/>
                  <a:pt x="8330506" y="4912942"/>
                  <a:pt x="8339294" y="4933265"/>
                </a:cubicBezTo>
                <a:cubicBezTo>
                  <a:pt x="8348083" y="4953588"/>
                  <a:pt x="8358793" y="4971440"/>
                  <a:pt x="8371427" y="4986819"/>
                </a:cubicBezTo>
                <a:cubicBezTo>
                  <a:pt x="8384060" y="5002199"/>
                  <a:pt x="8398616" y="5009889"/>
                  <a:pt x="8415094" y="5009889"/>
                </a:cubicBezTo>
                <a:cubicBezTo>
                  <a:pt x="8435966" y="5009889"/>
                  <a:pt x="8459036" y="5003023"/>
                  <a:pt x="8484302" y="4989291"/>
                </a:cubicBezTo>
                <a:cubicBezTo>
                  <a:pt x="8509569" y="4975559"/>
                  <a:pt x="8535385" y="4957982"/>
                  <a:pt x="8561750" y="4936561"/>
                </a:cubicBezTo>
                <a:cubicBezTo>
                  <a:pt x="8588116" y="4915139"/>
                  <a:pt x="8614206" y="4890971"/>
                  <a:pt x="8640022" y="4864056"/>
                </a:cubicBezTo>
                <a:cubicBezTo>
                  <a:pt x="8665838" y="4837142"/>
                  <a:pt x="8689182" y="4810227"/>
                  <a:pt x="8710054" y="4783313"/>
                </a:cubicBezTo>
                <a:cubicBezTo>
                  <a:pt x="8730927" y="4756398"/>
                  <a:pt x="8749054" y="4730857"/>
                  <a:pt x="8764432" y="4706689"/>
                </a:cubicBezTo>
                <a:cubicBezTo>
                  <a:pt x="8779812" y="4682521"/>
                  <a:pt x="8790798" y="4662198"/>
                  <a:pt x="8797390" y="4645720"/>
                </a:cubicBezTo>
                <a:cubicBezTo>
                  <a:pt x="8824854" y="4569920"/>
                  <a:pt x="8853964" y="4495218"/>
                  <a:pt x="8884724" y="4421615"/>
                </a:cubicBezTo>
                <a:cubicBezTo>
                  <a:pt x="8969312" y="4368885"/>
                  <a:pt x="9045387" y="4317528"/>
                  <a:pt x="9112948" y="4267544"/>
                </a:cubicBezTo>
                <a:cubicBezTo>
                  <a:pt x="9180508" y="4217560"/>
                  <a:pt x="9237908" y="4166752"/>
                  <a:pt x="9285146" y="4115120"/>
                </a:cubicBezTo>
                <a:cubicBezTo>
                  <a:pt x="9309864" y="4088206"/>
                  <a:pt x="9334306" y="4059643"/>
                  <a:pt x="9358474" y="4029433"/>
                </a:cubicBezTo>
                <a:lnTo>
                  <a:pt x="9380236" y="4001329"/>
                </a:lnTo>
                <a:lnTo>
                  <a:pt x="9382986" y="4042410"/>
                </a:lnTo>
                <a:cubicBezTo>
                  <a:pt x="9385183" y="4059300"/>
                  <a:pt x="9388479" y="4076671"/>
                  <a:pt x="9392874" y="4094522"/>
                </a:cubicBezTo>
                <a:cubicBezTo>
                  <a:pt x="9401662" y="4130225"/>
                  <a:pt x="9415119" y="4163456"/>
                  <a:pt x="9433245" y="4194215"/>
                </a:cubicBezTo>
                <a:cubicBezTo>
                  <a:pt x="9451371" y="4224975"/>
                  <a:pt x="9473891" y="4250516"/>
                  <a:pt x="9500806" y="4270839"/>
                </a:cubicBezTo>
                <a:cubicBezTo>
                  <a:pt x="9527720" y="4291163"/>
                  <a:pt x="9559854" y="4301324"/>
                  <a:pt x="9597204" y="4301324"/>
                </a:cubicBezTo>
                <a:cubicBezTo>
                  <a:pt x="9632358" y="4301324"/>
                  <a:pt x="9667236" y="4293360"/>
                  <a:pt x="9701840" y="4277431"/>
                </a:cubicBezTo>
                <a:cubicBezTo>
                  <a:pt x="9736445" y="4261502"/>
                  <a:pt x="9768578" y="4242003"/>
                  <a:pt x="9798238" y="4218933"/>
                </a:cubicBezTo>
                <a:cubicBezTo>
                  <a:pt x="9833392" y="4191469"/>
                  <a:pt x="9865250" y="4160435"/>
                  <a:pt x="9893812" y="4125831"/>
                </a:cubicBezTo>
                <a:cubicBezTo>
                  <a:pt x="9922375" y="4091226"/>
                  <a:pt x="9947640" y="4055798"/>
                  <a:pt x="9969612" y="4019546"/>
                </a:cubicBezTo>
                <a:cubicBezTo>
                  <a:pt x="9984992" y="4031630"/>
                  <a:pt x="10003118" y="4037672"/>
                  <a:pt x="10023990" y="4037672"/>
                </a:cubicBezTo>
                <a:cubicBezTo>
                  <a:pt x="10089904" y="4037672"/>
                  <a:pt x="10152246" y="4010483"/>
                  <a:pt x="10211018" y="3956105"/>
                </a:cubicBezTo>
                <a:cubicBezTo>
                  <a:pt x="10218365" y="3949308"/>
                  <a:pt x="10225707" y="3942154"/>
                  <a:pt x="10233046" y="3934644"/>
                </a:cubicBezTo>
                <a:lnTo>
                  <a:pt x="10252506" y="3913773"/>
                </a:lnTo>
                <a:lnTo>
                  <a:pt x="10238800" y="3947042"/>
                </a:lnTo>
                <a:cubicBezTo>
                  <a:pt x="10229463" y="3970386"/>
                  <a:pt x="10221362" y="3992082"/>
                  <a:pt x="10214496" y="4012131"/>
                </a:cubicBezTo>
                <a:cubicBezTo>
                  <a:pt x="10200763" y="4052228"/>
                  <a:pt x="10193897" y="4086008"/>
                  <a:pt x="10193897" y="4113472"/>
                </a:cubicBezTo>
                <a:cubicBezTo>
                  <a:pt x="10193897" y="4120063"/>
                  <a:pt x="10197468" y="4133795"/>
                  <a:pt x="10204608" y="4154668"/>
                </a:cubicBezTo>
                <a:cubicBezTo>
                  <a:pt x="10211749" y="4175540"/>
                  <a:pt x="10222734" y="4196687"/>
                  <a:pt x="10237565" y="4218109"/>
                </a:cubicBezTo>
                <a:cubicBezTo>
                  <a:pt x="10252396" y="4239531"/>
                  <a:pt x="10271346" y="4258755"/>
                  <a:pt x="10294415" y="4275783"/>
                </a:cubicBezTo>
                <a:cubicBezTo>
                  <a:pt x="10317484" y="4292810"/>
                  <a:pt x="10344948" y="4301324"/>
                  <a:pt x="10376806" y="4301324"/>
                </a:cubicBezTo>
                <a:cubicBezTo>
                  <a:pt x="10400974" y="4301324"/>
                  <a:pt x="10425966" y="4294733"/>
                  <a:pt x="10451782" y="4281550"/>
                </a:cubicBezTo>
                <a:cubicBezTo>
                  <a:pt x="10477598" y="4268368"/>
                  <a:pt x="10503962" y="4249967"/>
                  <a:pt x="10530878" y="4226348"/>
                </a:cubicBezTo>
                <a:cubicBezTo>
                  <a:pt x="10557792" y="4202729"/>
                  <a:pt x="10584706" y="4174716"/>
                  <a:pt x="10611621" y="4142309"/>
                </a:cubicBezTo>
                <a:cubicBezTo>
                  <a:pt x="10638536" y="4109902"/>
                  <a:pt x="10665176" y="4074474"/>
                  <a:pt x="10691540" y="4036024"/>
                </a:cubicBezTo>
                <a:lnTo>
                  <a:pt x="10708019" y="4036024"/>
                </a:lnTo>
                <a:cubicBezTo>
                  <a:pt x="10692639" y="4068981"/>
                  <a:pt x="10680830" y="4098367"/>
                  <a:pt x="10672590" y="4124183"/>
                </a:cubicBezTo>
                <a:cubicBezTo>
                  <a:pt x="10664352" y="4149999"/>
                  <a:pt x="10660232" y="4170597"/>
                  <a:pt x="10660232" y="4185976"/>
                </a:cubicBezTo>
                <a:cubicBezTo>
                  <a:pt x="10660232" y="4198060"/>
                  <a:pt x="10662978" y="4210968"/>
                  <a:pt x="10668471" y="4224700"/>
                </a:cubicBezTo>
                <a:cubicBezTo>
                  <a:pt x="10673964" y="4238432"/>
                  <a:pt x="10681379" y="4251066"/>
                  <a:pt x="10690716" y="4262600"/>
                </a:cubicBezTo>
                <a:cubicBezTo>
                  <a:pt x="10700054" y="4274135"/>
                  <a:pt x="10710765" y="4283473"/>
                  <a:pt x="10722849" y="4290613"/>
                </a:cubicBezTo>
                <a:cubicBezTo>
                  <a:pt x="10734933" y="4297754"/>
                  <a:pt x="10747017" y="4301324"/>
                  <a:pt x="10759101" y="4301324"/>
                </a:cubicBezTo>
                <a:cubicBezTo>
                  <a:pt x="10812930" y="4301324"/>
                  <a:pt x="10866484" y="4285121"/>
                  <a:pt x="10919765" y="4252713"/>
                </a:cubicBezTo>
                <a:cubicBezTo>
                  <a:pt x="10973044" y="4220306"/>
                  <a:pt x="11025225" y="4177463"/>
                  <a:pt x="11076308" y="4124183"/>
                </a:cubicBezTo>
                <a:cubicBezTo>
                  <a:pt x="11127390" y="4070903"/>
                  <a:pt x="11177649" y="4009659"/>
                  <a:pt x="11227084" y="3940451"/>
                </a:cubicBezTo>
                <a:cubicBezTo>
                  <a:pt x="11276518" y="3871242"/>
                  <a:pt x="11323756" y="3799287"/>
                  <a:pt x="11368796" y="3724585"/>
                </a:cubicBezTo>
                <a:lnTo>
                  <a:pt x="11335840" y="3724585"/>
                </a:lnTo>
                <a:cubicBezTo>
                  <a:pt x="11282012" y="3815765"/>
                  <a:pt x="11229281" y="3894861"/>
                  <a:pt x="11177649" y="3961872"/>
                </a:cubicBezTo>
                <a:cubicBezTo>
                  <a:pt x="11126016" y="4028884"/>
                  <a:pt x="11077406" y="4084361"/>
                  <a:pt x="11031816" y="4128303"/>
                </a:cubicBezTo>
                <a:cubicBezTo>
                  <a:pt x="10986227" y="4172245"/>
                  <a:pt x="10944207" y="4205201"/>
                  <a:pt x="10905758" y="4227172"/>
                </a:cubicBezTo>
                <a:cubicBezTo>
                  <a:pt x="10867308" y="4249143"/>
                  <a:pt x="10834901" y="4260129"/>
                  <a:pt x="10808536" y="4260129"/>
                </a:cubicBezTo>
                <a:cubicBezTo>
                  <a:pt x="10797551" y="4260129"/>
                  <a:pt x="10792058" y="4251889"/>
                  <a:pt x="10792058" y="4235411"/>
                </a:cubicBezTo>
                <a:cubicBezTo>
                  <a:pt x="10792058" y="4207948"/>
                  <a:pt x="10799747" y="4171421"/>
                  <a:pt x="10815127" y="4125831"/>
                </a:cubicBezTo>
                <a:cubicBezTo>
                  <a:pt x="10830507" y="4080241"/>
                  <a:pt x="10849732" y="4030806"/>
                  <a:pt x="10872801" y="3977527"/>
                </a:cubicBezTo>
                <a:cubicBezTo>
                  <a:pt x="10895871" y="3924247"/>
                  <a:pt x="10921138" y="3869869"/>
                  <a:pt x="10948601" y="3814392"/>
                </a:cubicBezTo>
                <a:cubicBezTo>
                  <a:pt x="10976065" y="3758915"/>
                  <a:pt x="11001332" y="3708107"/>
                  <a:pt x="11024401" y="3661968"/>
                </a:cubicBezTo>
                <a:cubicBezTo>
                  <a:pt x="11047471" y="3615829"/>
                  <a:pt x="11066695" y="3576556"/>
                  <a:pt x="11082075" y="3544149"/>
                </a:cubicBezTo>
                <a:cubicBezTo>
                  <a:pt x="11097455" y="3511741"/>
                  <a:pt x="11105145" y="3492242"/>
                  <a:pt x="11105145" y="3485651"/>
                </a:cubicBezTo>
                <a:cubicBezTo>
                  <a:pt x="11105145" y="3469173"/>
                  <a:pt x="11088666" y="3460933"/>
                  <a:pt x="11055710" y="3460933"/>
                </a:cubicBezTo>
                <a:cubicBezTo>
                  <a:pt x="11039232" y="3460933"/>
                  <a:pt x="11020007" y="3462581"/>
                  <a:pt x="10998036" y="3465877"/>
                </a:cubicBezTo>
                <a:cubicBezTo>
                  <a:pt x="10976065" y="3469173"/>
                  <a:pt x="10956840" y="3473018"/>
                  <a:pt x="10940362" y="3477412"/>
                </a:cubicBezTo>
                <a:cubicBezTo>
                  <a:pt x="10922785" y="3525748"/>
                  <a:pt x="10903835" y="3572711"/>
                  <a:pt x="10883512" y="3618301"/>
                </a:cubicBezTo>
                <a:cubicBezTo>
                  <a:pt x="10863189" y="3663891"/>
                  <a:pt x="10842042" y="3710304"/>
                  <a:pt x="10820071" y="3757542"/>
                </a:cubicBezTo>
                <a:cubicBezTo>
                  <a:pt x="10788213" y="3825652"/>
                  <a:pt x="10753060" y="3890467"/>
                  <a:pt x="10714610" y="3951985"/>
                </a:cubicBezTo>
                <a:cubicBezTo>
                  <a:pt x="10676161" y="4013504"/>
                  <a:pt x="10637712" y="4067608"/>
                  <a:pt x="10599262" y="4114296"/>
                </a:cubicBezTo>
                <a:cubicBezTo>
                  <a:pt x="10560812" y="4160984"/>
                  <a:pt x="10523737" y="4198335"/>
                  <a:pt x="10488034" y="4226348"/>
                </a:cubicBezTo>
                <a:cubicBezTo>
                  <a:pt x="10452332" y="4254361"/>
                  <a:pt x="10420748" y="4268368"/>
                  <a:pt x="10393284" y="4268368"/>
                </a:cubicBezTo>
                <a:cubicBezTo>
                  <a:pt x="10373510" y="4268368"/>
                  <a:pt x="10357582" y="4264248"/>
                  <a:pt x="10345498" y="4256009"/>
                </a:cubicBezTo>
                <a:cubicBezTo>
                  <a:pt x="10333413" y="4247770"/>
                  <a:pt x="10327371" y="4231017"/>
                  <a:pt x="10327371" y="4205750"/>
                </a:cubicBezTo>
                <a:cubicBezTo>
                  <a:pt x="10327371" y="4173892"/>
                  <a:pt x="10334512" y="4134894"/>
                  <a:pt x="10348793" y="4088755"/>
                </a:cubicBezTo>
                <a:cubicBezTo>
                  <a:pt x="10363074" y="4042616"/>
                  <a:pt x="10380926" y="3994005"/>
                  <a:pt x="10402348" y="3942922"/>
                </a:cubicBezTo>
                <a:cubicBezTo>
                  <a:pt x="10423768" y="3891840"/>
                  <a:pt x="10447112" y="3840757"/>
                  <a:pt x="10472380" y="3789675"/>
                </a:cubicBezTo>
                <a:cubicBezTo>
                  <a:pt x="10497646" y="3738592"/>
                  <a:pt x="10520990" y="3691629"/>
                  <a:pt x="10542412" y="3648785"/>
                </a:cubicBezTo>
                <a:cubicBezTo>
                  <a:pt x="10563834" y="3605942"/>
                  <a:pt x="10581686" y="3569690"/>
                  <a:pt x="10595967" y="3540029"/>
                </a:cubicBezTo>
                <a:cubicBezTo>
                  <a:pt x="10610248" y="3510368"/>
                  <a:pt x="10617388" y="3492242"/>
                  <a:pt x="10617388" y="3485651"/>
                </a:cubicBezTo>
                <a:cubicBezTo>
                  <a:pt x="10617388" y="3469173"/>
                  <a:pt x="10600910" y="3460933"/>
                  <a:pt x="10567954" y="3460933"/>
                </a:cubicBezTo>
                <a:cubicBezTo>
                  <a:pt x="10551476" y="3460933"/>
                  <a:pt x="10532251" y="3462581"/>
                  <a:pt x="10510280" y="3465877"/>
                </a:cubicBezTo>
                <a:cubicBezTo>
                  <a:pt x="10488308" y="3469173"/>
                  <a:pt x="10469084" y="3473018"/>
                  <a:pt x="10452606" y="3477412"/>
                </a:cubicBezTo>
                <a:cubicBezTo>
                  <a:pt x="10417452" y="3555409"/>
                  <a:pt x="10384221" y="3627364"/>
                  <a:pt x="10352912" y="3693277"/>
                </a:cubicBezTo>
                <a:cubicBezTo>
                  <a:pt x="10337258" y="3726233"/>
                  <a:pt x="10322566" y="3757611"/>
                  <a:pt x="10308833" y="3787409"/>
                </a:cubicBezTo>
                <a:lnTo>
                  <a:pt x="10289607" y="3829497"/>
                </a:lnTo>
                <a:lnTo>
                  <a:pt x="10288364" y="3831334"/>
                </a:lnTo>
                <a:cubicBezTo>
                  <a:pt x="10281017" y="3841598"/>
                  <a:pt x="10273636" y="3851331"/>
                  <a:pt x="10266220" y="3860531"/>
                </a:cubicBezTo>
                <a:cubicBezTo>
                  <a:pt x="10236560" y="3897332"/>
                  <a:pt x="10207997" y="3926993"/>
                  <a:pt x="10180534" y="3949514"/>
                </a:cubicBezTo>
                <a:cubicBezTo>
                  <a:pt x="10153070" y="3972034"/>
                  <a:pt x="10126705" y="3988237"/>
                  <a:pt x="10101438" y="3998124"/>
                </a:cubicBezTo>
                <a:cubicBezTo>
                  <a:pt x="10076172" y="4008011"/>
                  <a:pt x="10053102" y="4012955"/>
                  <a:pt x="10032229" y="4012955"/>
                </a:cubicBezTo>
                <a:cubicBezTo>
                  <a:pt x="10020145" y="4012955"/>
                  <a:pt x="10010534" y="4010758"/>
                  <a:pt x="10003392" y="4006364"/>
                </a:cubicBezTo>
                <a:cubicBezTo>
                  <a:pt x="9996252" y="4001969"/>
                  <a:pt x="9990484" y="3997026"/>
                  <a:pt x="9986090" y="3991533"/>
                </a:cubicBezTo>
                <a:cubicBezTo>
                  <a:pt x="10003667" y="3960774"/>
                  <a:pt x="10019596" y="3929740"/>
                  <a:pt x="10033878" y="3898431"/>
                </a:cubicBezTo>
                <a:cubicBezTo>
                  <a:pt x="10048158" y="3867122"/>
                  <a:pt x="10059693" y="3838011"/>
                  <a:pt x="10068482" y="3811096"/>
                </a:cubicBezTo>
                <a:cubicBezTo>
                  <a:pt x="10077270" y="3784182"/>
                  <a:pt x="10084136" y="3759464"/>
                  <a:pt x="10089079" y="3736944"/>
                </a:cubicBezTo>
                <a:cubicBezTo>
                  <a:pt x="10094023" y="3714424"/>
                  <a:pt x="10096494" y="3696023"/>
                  <a:pt x="10096494" y="3681742"/>
                </a:cubicBezTo>
                <a:cubicBezTo>
                  <a:pt x="10096494" y="3668559"/>
                  <a:pt x="10093473" y="3649609"/>
                  <a:pt x="10087432" y="3624892"/>
                </a:cubicBezTo>
                <a:cubicBezTo>
                  <a:pt x="10081390" y="3600175"/>
                  <a:pt x="10070679" y="3575732"/>
                  <a:pt x="10055300" y="3551564"/>
                </a:cubicBezTo>
                <a:cubicBezTo>
                  <a:pt x="10039919" y="3527396"/>
                  <a:pt x="10019322" y="3506249"/>
                  <a:pt x="9993506" y="3488123"/>
                </a:cubicBezTo>
                <a:cubicBezTo>
                  <a:pt x="9967690" y="3469996"/>
                  <a:pt x="9935008" y="3460933"/>
                  <a:pt x="9895460" y="3460933"/>
                </a:cubicBezTo>
                <a:cubicBezTo>
                  <a:pt x="9849321" y="3460933"/>
                  <a:pt x="9804830" y="3471644"/>
                  <a:pt x="9761986" y="3493066"/>
                </a:cubicBezTo>
                <a:cubicBezTo>
                  <a:pt x="9719142" y="3514488"/>
                  <a:pt x="9678496" y="3541677"/>
                  <a:pt x="9640048" y="3574633"/>
                </a:cubicBezTo>
                <a:cubicBezTo>
                  <a:pt x="9601598" y="3607590"/>
                  <a:pt x="9566445" y="3644666"/>
                  <a:pt x="9534586" y="3685862"/>
                </a:cubicBezTo>
                <a:cubicBezTo>
                  <a:pt x="9502728" y="3727057"/>
                  <a:pt x="9475264" y="3767154"/>
                  <a:pt x="9452195" y="3806153"/>
                </a:cubicBezTo>
                <a:cubicBezTo>
                  <a:pt x="9429126" y="3845151"/>
                  <a:pt x="9411274" y="3881403"/>
                  <a:pt x="9398640" y="3914909"/>
                </a:cubicBezTo>
                <a:cubicBezTo>
                  <a:pt x="9395482" y="3923286"/>
                  <a:pt x="9392719" y="3931199"/>
                  <a:pt x="9390350" y="3938648"/>
                </a:cubicBezTo>
                <a:lnTo>
                  <a:pt x="9387690" y="3948062"/>
                </a:lnTo>
                <a:lnTo>
                  <a:pt x="9373202" y="3967485"/>
                </a:lnTo>
                <a:cubicBezTo>
                  <a:pt x="9337567" y="4013727"/>
                  <a:pt x="9301624" y="4055798"/>
                  <a:pt x="9265372" y="4093698"/>
                </a:cubicBezTo>
                <a:cubicBezTo>
                  <a:pt x="9220331" y="4142034"/>
                  <a:pt x="9167326" y="4189272"/>
                  <a:pt x="9106356" y="4235411"/>
                </a:cubicBezTo>
                <a:cubicBezTo>
                  <a:pt x="9045387" y="4281550"/>
                  <a:pt x="8977552" y="4328788"/>
                  <a:pt x="8902850" y="4377124"/>
                </a:cubicBezTo>
                <a:cubicBezTo>
                  <a:pt x="8955580" y="4248594"/>
                  <a:pt x="9006114" y="4131598"/>
                  <a:pt x="9054450" y="4026137"/>
                </a:cubicBezTo>
                <a:cubicBezTo>
                  <a:pt x="9102786" y="3920677"/>
                  <a:pt x="9145630" y="3829497"/>
                  <a:pt x="9182980" y="3752598"/>
                </a:cubicBezTo>
                <a:cubicBezTo>
                  <a:pt x="9220331" y="3675700"/>
                  <a:pt x="9249992" y="3614181"/>
                  <a:pt x="9271964" y="3568042"/>
                </a:cubicBezTo>
                <a:cubicBezTo>
                  <a:pt x="9293934" y="3521903"/>
                  <a:pt x="9304920" y="3494439"/>
                  <a:pt x="9304920" y="3485651"/>
                </a:cubicBezTo>
                <a:cubicBezTo>
                  <a:pt x="9304920" y="3469173"/>
                  <a:pt x="9288442" y="3460933"/>
                  <a:pt x="9255486" y="3460933"/>
                </a:cubicBezTo>
                <a:cubicBezTo>
                  <a:pt x="9239006" y="3460933"/>
                  <a:pt x="9219782" y="3462581"/>
                  <a:pt x="9197811" y="3465877"/>
                </a:cubicBezTo>
                <a:cubicBezTo>
                  <a:pt x="9175840" y="3469173"/>
                  <a:pt x="9156615" y="3473018"/>
                  <a:pt x="9140137" y="3477412"/>
                </a:cubicBezTo>
                <a:cubicBezTo>
                  <a:pt x="9111575" y="3556507"/>
                  <a:pt x="9080541" y="3633955"/>
                  <a:pt x="9047034" y="3709755"/>
                </a:cubicBezTo>
                <a:cubicBezTo>
                  <a:pt x="9013529" y="3785555"/>
                  <a:pt x="8981946" y="3848722"/>
                  <a:pt x="8952285" y="3899255"/>
                </a:cubicBezTo>
                <a:cubicBezTo>
                  <a:pt x="8909442" y="3973956"/>
                  <a:pt x="8869619" y="4034926"/>
                  <a:pt x="8832818" y="4082163"/>
                </a:cubicBezTo>
                <a:cubicBezTo>
                  <a:pt x="8796016" y="4129401"/>
                  <a:pt x="8762236" y="4167026"/>
                  <a:pt x="8731476" y="4195039"/>
                </a:cubicBezTo>
                <a:cubicBezTo>
                  <a:pt x="8700717" y="4223053"/>
                  <a:pt x="8673528" y="4242277"/>
                  <a:pt x="8649909" y="4252713"/>
                </a:cubicBezTo>
                <a:cubicBezTo>
                  <a:pt x="8626290" y="4263150"/>
                  <a:pt x="8606242" y="4268368"/>
                  <a:pt x="8589764" y="4268368"/>
                </a:cubicBezTo>
                <a:cubicBezTo>
                  <a:pt x="8573285" y="4268368"/>
                  <a:pt x="8558730" y="4263973"/>
                  <a:pt x="8546096" y="4255185"/>
                </a:cubicBezTo>
                <a:cubicBezTo>
                  <a:pt x="8533462" y="4246397"/>
                  <a:pt x="8527146" y="4229918"/>
                  <a:pt x="8527146" y="4205750"/>
                </a:cubicBezTo>
                <a:cubicBezTo>
                  <a:pt x="8527146" y="4173892"/>
                  <a:pt x="8534286" y="4134894"/>
                  <a:pt x="8548568" y="4088755"/>
                </a:cubicBezTo>
                <a:cubicBezTo>
                  <a:pt x="8562849" y="4042616"/>
                  <a:pt x="8580700" y="3994005"/>
                  <a:pt x="8602122" y="3942922"/>
                </a:cubicBezTo>
                <a:cubicBezTo>
                  <a:pt x="8623544" y="3891840"/>
                  <a:pt x="8646888" y="3840757"/>
                  <a:pt x="8672154" y="3789675"/>
                </a:cubicBezTo>
                <a:cubicBezTo>
                  <a:pt x="8697421" y="3738592"/>
                  <a:pt x="8720766" y="3691629"/>
                  <a:pt x="8742187" y="3648785"/>
                </a:cubicBezTo>
                <a:cubicBezTo>
                  <a:pt x="8763609" y="3605942"/>
                  <a:pt x="8781460" y="3569690"/>
                  <a:pt x="8795742" y="3540029"/>
                </a:cubicBezTo>
                <a:cubicBezTo>
                  <a:pt x="8810023" y="3510368"/>
                  <a:pt x="8817163" y="3492242"/>
                  <a:pt x="8817163" y="3485651"/>
                </a:cubicBezTo>
                <a:cubicBezTo>
                  <a:pt x="8817163" y="3469173"/>
                  <a:pt x="8800685" y="3460933"/>
                  <a:pt x="8767728" y="3460933"/>
                </a:cubicBezTo>
                <a:close/>
                <a:moveTo>
                  <a:pt x="5009544" y="2628782"/>
                </a:moveTo>
                <a:cubicBezTo>
                  <a:pt x="4988672" y="2643063"/>
                  <a:pt x="4968624" y="2655971"/>
                  <a:pt x="4949399" y="2667506"/>
                </a:cubicBezTo>
                <a:cubicBezTo>
                  <a:pt x="4930174" y="2679040"/>
                  <a:pt x="4909851" y="2688653"/>
                  <a:pt x="4888430" y="2696343"/>
                </a:cubicBezTo>
                <a:cubicBezTo>
                  <a:pt x="4867008" y="2704033"/>
                  <a:pt x="4843389" y="2709800"/>
                  <a:pt x="4817573" y="2713645"/>
                </a:cubicBezTo>
                <a:cubicBezTo>
                  <a:pt x="4791757" y="2717490"/>
                  <a:pt x="4762371" y="2719412"/>
                  <a:pt x="4729415" y="2719412"/>
                </a:cubicBezTo>
                <a:cubicBezTo>
                  <a:pt x="4708542" y="2719412"/>
                  <a:pt x="4678607" y="2718314"/>
                  <a:pt x="4639608" y="2716117"/>
                </a:cubicBezTo>
                <a:cubicBezTo>
                  <a:pt x="4600610" y="2713919"/>
                  <a:pt x="4556393" y="2710898"/>
                  <a:pt x="4506958" y="2707053"/>
                </a:cubicBezTo>
                <a:cubicBezTo>
                  <a:pt x="4457523" y="2703209"/>
                  <a:pt x="4404519" y="2699089"/>
                  <a:pt x="4347943" y="2694695"/>
                </a:cubicBezTo>
                <a:cubicBezTo>
                  <a:pt x="4291368" y="2690301"/>
                  <a:pt x="4235616" y="2686181"/>
                  <a:pt x="4180689" y="2682336"/>
                </a:cubicBezTo>
                <a:cubicBezTo>
                  <a:pt x="4125762" y="2678491"/>
                  <a:pt x="4073031" y="2675470"/>
                  <a:pt x="4022498" y="2673273"/>
                </a:cubicBezTo>
                <a:cubicBezTo>
                  <a:pt x="3971964" y="2671076"/>
                  <a:pt x="3927473" y="2669977"/>
                  <a:pt x="3889024" y="2669977"/>
                </a:cubicBezTo>
                <a:cubicBezTo>
                  <a:pt x="3806632" y="2669977"/>
                  <a:pt x="3729185" y="2676019"/>
                  <a:pt x="3656680" y="2688103"/>
                </a:cubicBezTo>
                <a:cubicBezTo>
                  <a:pt x="3584176" y="2700187"/>
                  <a:pt x="3516341" y="2716940"/>
                  <a:pt x="3453174" y="2738362"/>
                </a:cubicBezTo>
                <a:cubicBezTo>
                  <a:pt x="3390008" y="2759784"/>
                  <a:pt x="3332059" y="2785051"/>
                  <a:pt x="3279329" y="2814162"/>
                </a:cubicBezTo>
                <a:cubicBezTo>
                  <a:pt x="3226598" y="2843274"/>
                  <a:pt x="3178811" y="2874857"/>
                  <a:pt x="3135968" y="2908912"/>
                </a:cubicBezTo>
                <a:cubicBezTo>
                  <a:pt x="3073351" y="2958347"/>
                  <a:pt x="3020071" y="3009429"/>
                  <a:pt x="2976129" y="3062160"/>
                </a:cubicBezTo>
                <a:cubicBezTo>
                  <a:pt x="2932187" y="3114890"/>
                  <a:pt x="2896759" y="3164600"/>
                  <a:pt x="2869844" y="3211288"/>
                </a:cubicBezTo>
                <a:cubicBezTo>
                  <a:pt x="2842930" y="3257976"/>
                  <a:pt x="2823156" y="3299172"/>
                  <a:pt x="2810522" y="3334875"/>
                </a:cubicBezTo>
                <a:cubicBezTo>
                  <a:pt x="2797889" y="3370578"/>
                  <a:pt x="2791573" y="3396119"/>
                  <a:pt x="2791573" y="3411499"/>
                </a:cubicBezTo>
                <a:cubicBezTo>
                  <a:pt x="2791573" y="3440061"/>
                  <a:pt x="2797614" y="3472468"/>
                  <a:pt x="2809699" y="3508720"/>
                </a:cubicBezTo>
                <a:cubicBezTo>
                  <a:pt x="2821783" y="3544973"/>
                  <a:pt x="2839085" y="3579028"/>
                  <a:pt x="2861605" y="3610886"/>
                </a:cubicBezTo>
                <a:cubicBezTo>
                  <a:pt x="2884125" y="3642743"/>
                  <a:pt x="2911864" y="3669658"/>
                  <a:pt x="2944820" y="3691629"/>
                </a:cubicBezTo>
                <a:cubicBezTo>
                  <a:pt x="2977777" y="3713600"/>
                  <a:pt x="3015127" y="3724585"/>
                  <a:pt x="3056872" y="3724585"/>
                </a:cubicBezTo>
                <a:cubicBezTo>
                  <a:pt x="3093125" y="3724585"/>
                  <a:pt x="3129377" y="3716896"/>
                  <a:pt x="3165629" y="3701516"/>
                </a:cubicBezTo>
                <a:cubicBezTo>
                  <a:pt x="3201881" y="3686136"/>
                  <a:pt x="3236210" y="3666088"/>
                  <a:pt x="3268618" y="3641370"/>
                </a:cubicBezTo>
                <a:cubicBezTo>
                  <a:pt x="3301025" y="3616653"/>
                  <a:pt x="3331235" y="3588640"/>
                  <a:pt x="3359248" y="3557331"/>
                </a:cubicBezTo>
                <a:cubicBezTo>
                  <a:pt x="3387261" y="3526023"/>
                  <a:pt x="3411429" y="3495263"/>
                  <a:pt x="3431753" y="3465053"/>
                </a:cubicBezTo>
                <a:cubicBezTo>
                  <a:pt x="3452076" y="3434843"/>
                  <a:pt x="3468004" y="3406006"/>
                  <a:pt x="3479539" y="3378542"/>
                </a:cubicBezTo>
                <a:cubicBezTo>
                  <a:pt x="3491074" y="3351078"/>
                  <a:pt x="3496841" y="3328558"/>
                  <a:pt x="3496841" y="3310981"/>
                </a:cubicBezTo>
                <a:cubicBezTo>
                  <a:pt x="3496841" y="3282419"/>
                  <a:pt x="3490799" y="3245068"/>
                  <a:pt x="3478715" y="3198929"/>
                </a:cubicBezTo>
                <a:cubicBezTo>
                  <a:pt x="3466631" y="3152790"/>
                  <a:pt x="3450702" y="3108299"/>
                  <a:pt x="3430929" y="3065455"/>
                </a:cubicBezTo>
                <a:lnTo>
                  <a:pt x="3411155" y="3078638"/>
                </a:lnTo>
                <a:cubicBezTo>
                  <a:pt x="3415549" y="3096215"/>
                  <a:pt x="3418295" y="3116813"/>
                  <a:pt x="3419394" y="3140431"/>
                </a:cubicBezTo>
                <a:cubicBezTo>
                  <a:pt x="3420492" y="3164050"/>
                  <a:pt x="3421041" y="3185198"/>
                  <a:pt x="3421041" y="3203873"/>
                </a:cubicBezTo>
                <a:cubicBezTo>
                  <a:pt x="3421041" y="3259899"/>
                  <a:pt x="3410880" y="3316749"/>
                  <a:pt x="3390557" y="3374423"/>
                </a:cubicBezTo>
                <a:cubicBezTo>
                  <a:pt x="3370234" y="3432097"/>
                  <a:pt x="3343319" y="3484552"/>
                  <a:pt x="3309813" y="3531790"/>
                </a:cubicBezTo>
                <a:cubicBezTo>
                  <a:pt x="3276308" y="3579028"/>
                  <a:pt x="3237584" y="3617751"/>
                  <a:pt x="3193642" y="3647962"/>
                </a:cubicBezTo>
                <a:cubicBezTo>
                  <a:pt x="3149700" y="3678172"/>
                  <a:pt x="3104110" y="3693277"/>
                  <a:pt x="3056872" y="3693277"/>
                </a:cubicBezTo>
                <a:cubicBezTo>
                  <a:pt x="3018423" y="3693277"/>
                  <a:pt x="2987389" y="3680369"/>
                  <a:pt x="2963770" y="3654553"/>
                </a:cubicBezTo>
                <a:cubicBezTo>
                  <a:pt x="2940151" y="3628737"/>
                  <a:pt x="2928342" y="3587816"/>
                  <a:pt x="2928342" y="3531790"/>
                </a:cubicBezTo>
                <a:cubicBezTo>
                  <a:pt x="2928342" y="3490045"/>
                  <a:pt x="2935483" y="3443906"/>
                  <a:pt x="2949764" y="3393373"/>
                </a:cubicBezTo>
                <a:cubicBezTo>
                  <a:pt x="2964045" y="3342839"/>
                  <a:pt x="2984368" y="3290658"/>
                  <a:pt x="3010733" y="3236829"/>
                </a:cubicBezTo>
                <a:cubicBezTo>
                  <a:pt x="3037098" y="3183000"/>
                  <a:pt x="3068956" y="3129721"/>
                  <a:pt x="3106307" y="3076990"/>
                </a:cubicBezTo>
                <a:cubicBezTo>
                  <a:pt x="3143658" y="3024260"/>
                  <a:pt x="3185403" y="2975374"/>
                  <a:pt x="3231542" y="2930334"/>
                </a:cubicBezTo>
                <a:cubicBezTo>
                  <a:pt x="3312835" y="2850140"/>
                  <a:pt x="3399071" y="2794388"/>
                  <a:pt x="3490250" y="2763080"/>
                </a:cubicBezTo>
                <a:cubicBezTo>
                  <a:pt x="3581430" y="2731771"/>
                  <a:pt x="3682497" y="2716117"/>
                  <a:pt x="3793450" y="2716117"/>
                </a:cubicBezTo>
                <a:cubicBezTo>
                  <a:pt x="3856067" y="2716117"/>
                  <a:pt x="3926924" y="2724356"/>
                  <a:pt x="4006020" y="2740834"/>
                </a:cubicBezTo>
                <a:cubicBezTo>
                  <a:pt x="4085115" y="2757312"/>
                  <a:pt x="4165309" y="2775438"/>
                  <a:pt x="4246602" y="2795212"/>
                </a:cubicBezTo>
                <a:cubicBezTo>
                  <a:pt x="4196069" y="2855632"/>
                  <a:pt x="4150479" y="2913032"/>
                  <a:pt x="4109832" y="2967410"/>
                </a:cubicBezTo>
                <a:cubicBezTo>
                  <a:pt x="4069186" y="3021788"/>
                  <a:pt x="4034033" y="3070399"/>
                  <a:pt x="4004372" y="3113242"/>
                </a:cubicBezTo>
                <a:cubicBezTo>
                  <a:pt x="3974711" y="3156086"/>
                  <a:pt x="3950543" y="3192613"/>
                  <a:pt x="3931867" y="3222823"/>
                </a:cubicBezTo>
                <a:cubicBezTo>
                  <a:pt x="3913192" y="3253033"/>
                  <a:pt x="3901108" y="3274729"/>
                  <a:pt x="3895615" y="3287912"/>
                </a:cubicBezTo>
                <a:cubicBezTo>
                  <a:pt x="3875841" y="3330755"/>
                  <a:pt x="3853596" y="3381289"/>
                  <a:pt x="3828878" y="3439512"/>
                </a:cubicBezTo>
                <a:cubicBezTo>
                  <a:pt x="3804161" y="3497735"/>
                  <a:pt x="3778345" y="3557880"/>
                  <a:pt x="3751430" y="3619949"/>
                </a:cubicBezTo>
                <a:cubicBezTo>
                  <a:pt x="3724516" y="3682017"/>
                  <a:pt x="3697601" y="3743261"/>
                  <a:pt x="3670687" y="3803681"/>
                </a:cubicBezTo>
                <a:cubicBezTo>
                  <a:pt x="3643773" y="3864101"/>
                  <a:pt x="3618781" y="3919029"/>
                  <a:pt x="3595711" y="3968464"/>
                </a:cubicBezTo>
                <a:cubicBezTo>
                  <a:pt x="3569346" y="4023391"/>
                  <a:pt x="3540784" y="4069805"/>
                  <a:pt x="3510024" y="4107705"/>
                </a:cubicBezTo>
                <a:cubicBezTo>
                  <a:pt x="3479265" y="4145605"/>
                  <a:pt x="3448231" y="4176364"/>
                  <a:pt x="3416922" y="4199983"/>
                </a:cubicBezTo>
                <a:cubicBezTo>
                  <a:pt x="3385613" y="4223602"/>
                  <a:pt x="3355129" y="4240904"/>
                  <a:pt x="3325468" y="4251889"/>
                </a:cubicBezTo>
                <a:cubicBezTo>
                  <a:pt x="3295807" y="4262875"/>
                  <a:pt x="3269442" y="4268368"/>
                  <a:pt x="3246372" y="4268368"/>
                </a:cubicBezTo>
                <a:cubicBezTo>
                  <a:pt x="3209022" y="4268368"/>
                  <a:pt x="3177164" y="4255460"/>
                  <a:pt x="3150798" y="4229644"/>
                </a:cubicBezTo>
                <a:cubicBezTo>
                  <a:pt x="3124433" y="4203828"/>
                  <a:pt x="3111251" y="4161808"/>
                  <a:pt x="3111251" y="4103585"/>
                </a:cubicBezTo>
                <a:cubicBezTo>
                  <a:pt x="3111251" y="4070629"/>
                  <a:pt x="3116743" y="4037123"/>
                  <a:pt x="3127729" y="4003068"/>
                </a:cubicBezTo>
                <a:cubicBezTo>
                  <a:pt x="3138714" y="3969013"/>
                  <a:pt x="3152446" y="3939352"/>
                  <a:pt x="3168924" y="3914085"/>
                </a:cubicBezTo>
                <a:lnTo>
                  <a:pt x="3147503" y="3905846"/>
                </a:lnTo>
                <a:cubicBezTo>
                  <a:pt x="3125532" y="3922324"/>
                  <a:pt x="3105758" y="3940451"/>
                  <a:pt x="3088181" y="3960224"/>
                </a:cubicBezTo>
                <a:cubicBezTo>
                  <a:pt x="3070604" y="3979998"/>
                  <a:pt x="3055774" y="3999223"/>
                  <a:pt x="3043690" y="4017898"/>
                </a:cubicBezTo>
                <a:cubicBezTo>
                  <a:pt x="3031606" y="4036574"/>
                  <a:pt x="3021993" y="4054425"/>
                  <a:pt x="3014853" y="4071453"/>
                </a:cubicBezTo>
                <a:cubicBezTo>
                  <a:pt x="3007712" y="4088480"/>
                  <a:pt x="3004142" y="4101937"/>
                  <a:pt x="3004142" y="4111824"/>
                </a:cubicBezTo>
                <a:cubicBezTo>
                  <a:pt x="3004142" y="4130500"/>
                  <a:pt x="3009360" y="4151097"/>
                  <a:pt x="3019796" y="4173618"/>
                </a:cubicBezTo>
                <a:cubicBezTo>
                  <a:pt x="3030232" y="4196138"/>
                  <a:pt x="3045337" y="4216736"/>
                  <a:pt x="3065111" y="4235411"/>
                </a:cubicBezTo>
                <a:cubicBezTo>
                  <a:pt x="3084885" y="4254087"/>
                  <a:pt x="3108504" y="4269741"/>
                  <a:pt x="3135968" y="4282374"/>
                </a:cubicBezTo>
                <a:cubicBezTo>
                  <a:pt x="3163431" y="4295008"/>
                  <a:pt x="3194740" y="4301324"/>
                  <a:pt x="3229894" y="4301324"/>
                </a:cubicBezTo>
                <a:cubicBezTo>
                  <a:pt x="3280427" y="4301324"/>
                  <a:pt x="3333158" y="4288142"/>
                  <a:pt x="3388085" y="4261776"/>
                </a:cubicBezTo>
                <a:cubicBezTo>
                  <a:pt x="3443013" y="4235411"/>
                  <a:pt x="3494645" y="4203828"/>
                  <a:pt x="3542981" y="4167026"/>
                </a:cubicBezTo>
                <a:cubicBezTo>
                  <a:pt x="3591317" y="4130225"/>
                  <a:pt x="3634160" y="4092600"/>
                  <a:pt x="3671511" y="4054150"/>
                </a:cubicBezTo>
                <a:cubicBezTo>
                  <a:pt x="3708862" y="4015701"/>
                  <a:pt x="3735776" y="3984942"/>
                  <a:pt x="3752254" y="3961872"/>
                </a:cubicBezTo>
                <a:cubicBezTo>
                  <a:pt x="3762141" y="3946493"/>
                  <a:pt x="3776148" y="3920402"/>
                  <a:pt x="3794274" y="3883601"/>
                </a:cubicBezTo>
                <a:cubicBezTo>
                  <a:pt x="3812400" y="3846799"/>
                  <a:pt x="3832723" y="3803956"/>
                  <a:pt x="3855243" y="3755070"/>
                </a:cubicBezTo>
                <a:cubicBezTo>
                  <a:pt x="3877764" y="3706185"/>
                  <a:pt x="3901108" y="3653454"/>
                  <a:pt x="3925276" y="3596879"/>
                </a:cubicBezTo>
                <a:cubicBezTo>
                  <a:pt x="3949444" y="3540304"/>
                  <a:pt x="3973063" y="3484278"/>
                  <a:pt x="3996132" y="3428801"/>
                </a:cubicBezTo>
                <a:cubicBezTo>
                  <a:pt x="4019202" y="3373324"/>
                  <a:pt x="4040624" y="3320868"/>
                  <a:pt x="4060398" y="3271434"/>
                </a:cubicBezTo>
                <a:cubicBezTo>
                  <a:pt x="4080171" y="3221999"/>
                  <a:pt x="4096650" y="3179705"/>
                  <a:pt x="4109832" y="3144551"/>
                </a:cubicBezTo>
                <a:cubicBezTo>
                  <a:pt x="4131803" y="3083032"/>
                  <a:pt x="4158169" y="3023161"/>
                  <a:pt x="4188928" y="2964938"/>
                </a:cubicBezTo>
                <a:cubicBezTo>
                  <a:pt x="4219687" y="2906715"/>
                  <a:pt x="4251545" y="2852886"/>
                  <a:pt x="4284502" y="2803451"/>
                </a:cubicBezTo>
                <a:cubicBezTo>
                  <a:pt x="4357006" y="2821028"/>
                  <a:pt x="4425940" y="2836133"/>
                  <a:pt x="4491304" y="2848767"/>
                </a:cubicBezTo>
                <a:cubicBezTo>
                  <a:pt x="4523986" y="2855083"/>
                  <a:pt x="4554676" y="2859821"/>
                  <a:pt x="4583376" y="2862979"/>
                </a:cubicBezTo>
                <a:lnTo>
                  <a:pt x="4605609" y="2864880"/>
                </a:lnTo>
                <a:lnTo>
                  <a:pt x="4589363" y="2906647"/>
                </a:lnTo>
                <a:cubicBezTo>
                  <a:pt x="4560629" y="2979563"/>
                  <a:pt x="4529578" y="3055568"/>
                  <a:pt x="4496209" y="3134664"/>
                </a:cubicBezTo>
                <a:cubicBezTo>
                  <a:pt x="4451718" y="3240125"/>
                  <a:pt x="4406403" y="3344762"/>
                  <a:pt x="4360264" y="3448575"/>
                </a:cubicBezTo>
                <a:cubicBezTo>
                  <a:pt x="4314125" y="3552388"/>
                  <a:pt x="4269085" y="3652081"/>
                  <a:pt x="4225142" y="3747655"/>
                </a:cubicBezTo>
                <a:cubicBezTo>
                  <a:pt x="4181200" y="3843229"/>
                  <a:pt x="4142202" y="3928641"/>
                  <a:pt x="4108146" y="4003892"/>
                </a:cubicBezTo>
                <a:cubicBezTo>
                  <a:pt x="4074092" y="4079142"/>
                  <a:pt x="4046628" y="4140936"/>
                  <a:pt x="4025755" y="4189272"/>
                </a:cubicBezTo>
                <a:cubicBezTo>
                  <a:pt x="4004883" y="4237608"/>
                  <a:pt x="3994446" y="4266720"/>
                  <a:pt x="3994446" y="4276607"/>
                </a:cubicBezTo>
                <a:cubicBezTo>
                  <a:pt x="3994446" y="4293085"/>
                  <a:pt x="4008178" y="4301324"/>
                  <a:pt x="4035642" y="4301324"/>
                </a:cubicBezTo>
                <a:cubicBezTo>
                  <a:pt x="4043332" y="4301324"/>
                  <a:pt x="4052670" y="4300775"/>
                  <a:pt x="4063655" y="4299676"/>
                </a:cubicBezTo>
                <a:cubicBezTo>
                  <a:pt x="4074641" y="4298578"/>
                  <a:pt x="4085626" y="4297205"/>
                  <a:pt x="4096612" y="4295557"/>
                </a:cubicBezTo>
                <a:cubicBezTo>
                  <a:pt x="4107597" y="4293909"/>
                  <a:pt x="4117484" y="4292261"/>
                  <a:pt x="4126273" y="4290613"/>
                </a:cubicBezTo>
                <a:cubicBezTo>
                  <a:pt x="4135061" y="4288966"/>
                  <a:pt x="4141652" y="4287043"/>
                  <a:pt x="4146046" y="4284846"/>
                </a:cubicBezTo>
                <a:cubicBezTo>
                  <a:pt x="4169116" y="4225524"/>
                  <a:pt x="4193559" y="4170322"/>
                  <a:pt x="4219375" y="4119240"/>
                </a:cubicBezTo>
                <a:cubicBezTo>
                  <a:pt x="4245191" y="4068157"/>
                  <a:pt x="4266887" y="4026687"/>
                  <a:pt x="4284464" y="3994829"/>
                </a:cubicBezTo>
                <a:cubicBezTo>
                  <a:pt x="4300942" y="3965168"/>
                  <a:pt x="4321814" y="3932486"/>
                  <a:pt x="4347081" y="3896783"/>
                </a:cubicBezTo>
                <a:cubicBezTo>
                  <a:pt x="4372348" y="3861080"/>
                  <a:pt x="4400087" y="3825377"/>
                  <a:pt x="4430297" y="3789675"/>
                </a:cubicBezTo>
                <a:cubicBezTo>
                  <a:pt x="4460507" y="3753972"/>
                  <a:pt x="4492364" y="3719367"/>
                  <a:pt x="4525870" y="3685862"/>
                </a:cubicBezTo>
                <a:cubicBezTo>
                  <a:pt x="4559376" y="3652356"/>
                  <a:pt x="4592607" y="3622695"/>
                  <a:pt x="4625564" y="3596879"/>
                </a:cubicBezTo>
                <a:cubicBezTo>
                  <a:pt x="4658520" y="3571063"/>
                  <a:pt x="4690104" y="3550191"/>
                  <a:pt x="4720314" y="3534262"/>
                </a:cubicBezTo>
                <a:cubicBezTo>
                  <a:pt x="4750524" y="3518333"/>
                  <a:pt x="4777713" y="3510368"/>
                  <a:pt x="4801881" y="3510368"/>
                </a:cubicBezTo>
                <a:cubicBezTo>
                  <a:pt x="4810669" y="3510368"/>
                  <a:pt x="4816986" y="3515586"/>
                  <a:pt x="4820831" y="3526023"/>
                </a:cubicBezTo>
                <a:cubicBezTo>
                  <a:pt x="4824675" y="3536459"/>
                  <a:pt x="4826598" y="3547719"/>
                  <a:pt x="4826598" y="3559803"/>
                </a:cubicBezTo>
                <a:cubicBezTo>
                  <a:pt x="4826598" y="3577380"/>
                  <a:pt x="4820007" y="3601822"/>
                  <a:pt x="4806824" y="3633131"/>
                </a:cubicBezTo>
                <a:cubicBezTo>
                  <a:pt x="4793642" y="3664440"/>
                  <a:pt x="4776889" y="3699044"/>
                  <a:pt x="4756566" y="3736944"/>
                </a:cubicBezTo>
                <a:cubicBezTo>
                  <a:pt x="4736242" y="3774844"/>
                  <a:pt x="4714271" y="3814941"/>
                  <a:pt x="4690653" y="3857235"/>
                </a:cubicBezTo>
                <a:cubicBezTo>
                  <a:pt x="4667034" y="3899530"/>
                  <a:pt x="4645063" y="3941000"/>
                  <a:pt x="4624740" y="3981646"/>
                </a:cubicBezTo>
                <a:cubicBezTo>
                  <a:pt x="4604417" y="4022293"/>
                  <a:pt x="4587664" y="4060467"/>
                  <a:pt x="4574481" y="4096170"/>
                </a:cubicBezTo>
                <a:cubicBezTo>
                  <a:pt x="4561299" y="4131873"/>
                  <a:pt x="4554708" y="4161808"/>
                  <a:pt x="4554708" y="4185976"/>
                </a:cubicBezTo>
                <a:cubicBezTo>
                  <a:pt x="4554708" y="4202455"/>
                  <a:pt x="4558827" y="4217834"/>
                  <a:pt x="4567066" y="4232116"/>
                </a:cubicBezTo>
                <a:cubicBezTo>
                  <a:pt x="4575305" y="4246397"/>
                  <a:pt x="4584918" y="4258481"/>
                  <a:pt x="4595903" y="4268368"/>
                </a:cubicBezTo>
                <a:cubicBezTo>
                  <a:pt x="4606888" y="4278255"/>
                  <a:pt x="4618423" y="4286219"/>
                  <a:pt x="4630507" y="4292261"/>
                </a:cubicBezTo>
                <a:cubicBezTo>
                  <a:pt x="4642592" y="4298303"/>
                  <a:pt x="4653027" y="4301324"/>
                  <a:pt x="4661816" y="4301324"/>
                </a:cubicBezTo>
                <a:cubicBezTo>
                  <a:pt x="4706856" y="4301324"/>
                  <a:pt x="4754643" y="4286494"/>
                  <a:pt x="4805176" y="4256833"/>
                </a:cubicBezTo>
                <a:cubicBezTo>
                  <a:pt x="4855710" y="4227172"/>
                  <a:pt x="4906792" y="4186526"/>
                  <a:pt x="4958425" y="4134894"/>
                </a:cubicBezTo>
                <a:cubicBezTo>
                  <a:pt x="4997148" y="4096170"/>
                  <a:pt x="5035871" y="4052194"/>
                  <a:pt x="5074596" y="4002965"/>
                </a:cubicBezTo>
                <a:lnTo>
                  <a:pt x="5075032" y="4002392"/>
                </a:lnTo>
                <a:lnTo>
                  <a:pt x="5078099" y="4046529"/>
                </a:lnTo>
                <a:cubicBezTo>
                  <a:pt x="5080570" y="4064518"/>
                  <a:pt x="5084278" y="4082713"/>
                  <a:pt x="5089221" y="4101113"/>
                </a:cubicBezTo>
                <a:cubicBezTo>
                  <a:pt x="5099109" y="4137915"/>
                  <a:pt x="5111741" y="4171146"/>
                  <a:pt x="5127121" y="4200807"/>
                </a:cubicBezTo>
                <a:cubicBezTo>
                  <a:pt x="5142501" y="4230468"/>
                  <a:pt x="5160078" y="4254636"/>
                  <a:pt x="5179852" y="4273311"/>
                </a:cubicBezTo>
                <a:cubicBezTo>
                  <a:pt x="5199626" y="4291987"/>
                  <a:pt x="5219400" y="4301324"/>
                  <a:pt x="5239173" y="4301324"/>
                </a:cubicBezTo>
                <a:cubicBezTo>
                  <a:pt x="5258947" y="4301324"/>
                  <a:pt x="5281467" y="4295282"/>
                  <a:pt x="5306734" y="4283198"/>
                </a:cubicBezTo>
                <a:cubicBezTo>
                  <a:pt x="5332001" y="4271114"/>
                  <a:pt x="5358091" y="4254087"/>
                  <a:pt x="5385006" y="4232116"/>
                </a:cubicBezTo>
                <a:cubicBezTo>
                  <a:pt x="5411920" y="4210145"/>
                  <a:pt x="5438835" y="4184054"/>
                  <a:pt x="5465749" y="4153844"/>
                </a:cubicBezTo>
                <a:cubicBezTo>
                  <a:pt x="5492664" y="4123634"/>
                  <a:pt x="5518755" y="4089853"/>
                  <a:pt x="5544021" y="4052503"/>
                </a:cubicBezTo>
                <a:lnTo>
                  <a:pt x="5560500" y="4052503"/>
                </a:lnTo>
                <a:cubicBezTo>
                  <a:pt x="5540726" y="4090952"/>
                  <a:pt x="5528092" y="4120338"/>
                  <a:pt x="5522599" y="4140661"/>
                </a:cubicBezTo>
                <a:cubicBezTo>
                  <a:pt x="5517107" y="4160984"/>
                  <a:pt x="5514360" y="4176089"/>
                  <a:pt x="5514360" y="4185976"/>
                </a:cubicBezTo>
                <a:cubicBezTo>
                  <a:pt x="5514360" y="4198060"/>
                  <a:pt x="5517107" y="4210968"/>
                  <a:pt x="5522599" y="4224700"/>
                </a:cubicBezTo>
                <a:cubicBezTo>
                  <a:pt x="5528092" y="4238432"/>
                  <a:pt x="5535507" y="4251066"/>
                  <a:pt x="5544845" y="4262600"/>
                </a:cubicBezTo>
                <a:cubicBezTo>
                  <a:pt x="5554183" y="4274135"/>
                  <a:pt x="5564893" y="4283473"/>
                  <a:pt x="5576977" y="4290613"/>
                </a:cubicBezTo>
                <a:cubicBezTo>
                  <a:pt x="5589061" y="4297754"/>
                  <a:pt x="5601146" y="4301324"/>
                  <a:pt x="5613230" y="4301324"/>
                </a:cubicBezTo>
                <a:cubicBezTo>
                  <a:pt x="5667059" y="4301324"/>
                  <a:pt x="5720613" y="4285121"/>
                  <a:pt x="5773893" y="4252713"/>
                </a:cubicBezTo>
                <a:cubicBezTo>
                  <a:pt x="5827172" y="4220306"/>
                  <a:pt x="5879353" y="4177463"/>
                  <a:pt x="5930436" y="4124183"/>
                </a:cubicBezTo>
                <a:cubicBezTo>
                  <a:pt x="5981519" y="4070903"/>
                  <a:pt x="6031777" y="4009659"/>
                  <a:pt x="6081212" y="3940451"/>
                </a:cubicBezTo>
                <a:lnTo>
                  <a:pt x="6088094" y="3930401"/>
                </a:lnTo>
                <a:lnTo>
                  <a:pt x="6077406" y="3953221"/>
                </a:lnTo>
                <a:cubicBezTo>
                  <a:pt x="6058867" y="3992494"/>
                  <a:pt x="6041909" y="4027785"/>
                  <a:pt x="6026529" y="4059094"/>
                </a:cubicBezTo>
                <a:cubicBezTo>
                  <a:pt x="5995769" y="4121711"/>
                  <a:pt x="5971876" y="4170047"/>
                  <a:pt x="5954849" y="4204103"/>
                </a:cubicBezTo>
                <a:cubicBezTo>
                  <a:pt x="5937821" y="4238158"/>
                  <a:pt x="5929307" y="4262326"/>
                  <a:pt x="5929307" y="4276607"/>
                </a:cubicBezTo>
                <a:cubicBezTo>
                  <a:pt x="5929307" y="4293085"/>
                  <a:pt x="5943039" y="4301324"/>
                  <a:pt x="5970503" y="4301324"/>
                </a:cubicBezTo>
                <a:cubicBezTo>
                  <a:pt x="5978192" y="4301324"/>
                  <a:pt x="5988354" y="4300775"/>
                  <a:pt x="6000988" y="4299676"/>
                </a:cubicBezTo>
                <a:cubicBezTo>
                  <a:pt x="6013621" y="4298578"/>
                  <a:pt x="6025979" y="4297205"/>
                  <a:pt x="6038064" y="4295557"/>
                </a:cubicBezTo>
                <a:cubicBezTo>
                  <a:pt x="6050148" y="4293909"/>
                  <a:pt x="6061408" y="4292261"/>
                  <a:pt x="6071844" y="4290613"/>
                </a:cubicBezTo>
                <a:cubicBezTo>
                  <a:pt x="6082281" y="4288966"/>
                  <a:pt x="6089695" y="4287043"/>
                  <a:pt x="6094090" y="4284846"/>
                </a:cubicBezTo>
                <a:cubicBezTo>
                  <a:pt x="6116061" y="4225524"/>
                  <a:pt x="6138581" y="4170597"/>
                  <a:pt x="6161650" y="4120063"/>
                </a:cubicBezTo>
                <a:cubicBezTo>
                  <a:pt x="6184720" y="4069530"/>
                  <a:pt x="6205043" y="4028334"/>
                  <a:pt x="6222620" y="3996477"/>
                </a:cubicBezTo>
                <a:cubicBezTo>
                  <a:pt x="6258872" y="3927268"/>
                  <a:pt x="6300617" y="3863003"/>
                  <a:pt x="6347855" y="3803681"/>
                </a:cubicBezTo>
                <a:cubicBezTo>
                  <a:pt x="6395092" y="3744359"/>
                  <a:pt x="6442605" y="3693002"/>
                  <a:pt x="6490392" y="3649609"/>
                </a:cubicBezTo>
                <a:cubicBezTo>
                  <a:pt x="6538179" y="3606217"/>
                  <a:pt x="6583768" y="3572162"/>
                  <a:pt x="6627161" y="3547444"/>
                </a:cubicBezTo>
                <a:cubicBezTo>
                  <a:pt x="6670554" y="3522727"/>
                  <a:pt x="6707081" y="3510368"/>
                  <a:pt x="6736742" y="3510368"/>
                </a:cubicBezTo>
                <a:cubicBezTo>
                  <a:pt x="6745530" y="3510368"/>
                  <a:pt x="6751847" y="3515586"/>
                  <a:pt x="6755692" y="3526023"/>
                </a:cubicBezTo>
                <a:cubicBezTo>
                  <a:pt x="6759537" y="3536459"/>
                  <a:pt x="6761459" y="3547719"/>
                  <a:pt x="6761459" y="3559803"/>
                </a:cubicBezTo>
                <a:cubicBezTo>
                  <a:pt x="6761459" y="3577380"/>
                  <a:pt x="6754868" y="3601822"/>
                  <a:pt x="6741685" y="3633131"/>
                </a:cubicBezTo>
                <a:cubicBezTo>
                  <a:pt x="6728502" y="3664440"/>
                  <a:pt x="6711750" y="3699044"/>
                  <a:pt x="6691426" y="3736944"/>
                </a:cubicBezTo>
                <a:cubicBezTo>
                  <a:pt x="6671103" y="3774844"/>
                  <a:pt x="6649132" y="3814941"/>
                  <a:pt x="6625514" y="3857235"/>
                </a:cubicBezTo>
                <a:cubicBezTo>
                  <a:pt x="6601895" y="3899530"/>
                  <a:pt x="6579923" y="3941000"/>
                  <a:pt x="6559601" y="3981646"/>
                </a:cubicBezTo>
                <a:cubicBezTo>
                  <a:pt x="6539277" y="4022293"/>
                  <a:pt x="6522524" y="4060467"/>
                  <a:pt x="6509342" y="4096170"/>
                </a:cubicBezTo>
                <a:cubicBezTo>
                  <a:pt x="6496159" y="4131873"/>
                  <a:pt x="6489568" y="4161808"/>
                  <a:pt x="6489568" y="4185976"/>
                </a:cubicBezTo>
                <a:cubicBezTo>
                  <a:pt x="6489568" y="4202455"/>
                  <a:pt x="6493687" y="4217834"/>
                  <a:pt x="6501926" y="4232116"/>
                </a:cubicBezTo>
                <a:cubicBezTo>
                  <a:pt x="6510166" y="4246397"/>
                  <a:pt x="6519778" y="4258481"/>
                  <a:pt x="6530763" y="4268368"/>
                </a:cubicBezTo>
                <a:cubicBezTo>
                  <a:pt x="6541749" y="4278255"/>
                  <a:pt x="6553283" y="4286219"/>
                  <a:pt x="6565368" y="4292261"/>
                </a:cubicBezTo>
                <a:cubicBezTo>
                  <a:pt x="6577452" y="4298303"/>
                  <a:pt x="6587888" y="4301324"/>
                  <a:pt x="6596677" y="4301324"/>
                </a:cubicBezTo>
                <a:cubicBezTo>
                  <a:pt x="6641717" y="4301324"/>
                  <a:pt x="6690053" y="4285121"/>
                  <a:pt x="6741685" y="4252713"/>
                </a:cubicBezTo>
                <a:cubicBezTo>
                  <a:pt x="6793317" y="4220306"/>
                  <a:pt x="6845223" y="4177463"/>
                  <a:pt x="6897405" y="4124183"/>
                </a:cubicBezTo>
                <a:cubicBezTo>
                  <a:pt x="6936540" y="4084223"/>
                  <a:pt x="6975522" y="4039783"/>
                  <a:pt x="7014349" y="3990864"/>
                </a:cubicBezTo>
                <a:lnTo>
                  <a:pt x="7049353" y="3945353"/>
                </a:lnTo>
                <a:lnTo>
                  <a:pt x="7049264" y="3945548"/>
                </a:lnTo>
                <a:cubicBezTo>
                  <a:pt x="7040133" y="3965631"/>
                  <a:pt x="7031310" y="3985079"/>
                  <a:pt x="7022796" y="4003892"/>
                </a:cubicBezTo>
                <a:cubicBezTo>
                  <a:pt x="6988741" y="4079142"/>
                  <a:pt x="6961277" y="4140936"/>
                  <a:pt x="6940405" y="4189272"/>
                </a:cubicBezTo>
                <a:cubicBezTo>
                  <a:pt x="6919533" y="4237608"/>
                  <a:pt x="6909097" y="4266720"/>
                  <a:pt x="6909097" y="4276607"/>
                </a:cubicBezTo>
                <a:cubicBezTo>
                  <a:pt x="6909097" y="4293085"/>
                  <a:pt x="6922828" y="4301324"/>
                  <a:pt x="6950292" y="4301324"/>
                </a:cubicBezTo>
                <a:cubicBezTo>
                  <a:pt x="6966770" y="4301324"/>
                  <a:pt x="6986544" y="4299676"/>
                  <a:pt x="7009613" y="4296381"/>
                </a:cubicBezTo>
                <a:cubicBezTo>
                  <a:pt x="7032683" y="4293085"/>
                  <a:pt x="7048612" y="4289240"/>
                  <a:pt x="7057401" y="4284846"/>
                </a:cubicBezTo>
                <a:cubicBezTo>
                  <a:pt x="7076076" y="4238707"/>
                  <a:pt x="7095850" y="4191744"/>
                  <a:pt x="7116722" y="4143957"/>
                </a:cubicBezTo>
                <a:cubicBezTo>
                  <a:pt x="7137595" y="4096170"/>
                  <a:pt x="7157369" y="4051404"/>
                  <a:pt x="7176044" y="4009659"/>
                </a:cubicBezTo>
                <a:cubicBezTo>
                  <a:pt x="7194719" y="3967914"/>
                  <a:pt x="7211198" y="3931387"/>
                  <a:pt x="7225479" y="3900079"/>
                </a:cubicBezTo>
                <a:cubicBezTo>
                  <a:pt x="7239760" y="3868770"/>
                  <a:pt x="7250196" y="3847074"/>
                  <a:pt x="7256787" y="3834990"/>
                </a:cubicBezTo>
                <a:cubicBezTo>
                  <a:pt x="7279857" y="3792146"/>
                  <a:pt x="7311715" y="3750951"/>
                  <a:pt x="7352361" y="3711403"/>
                </a:cubicBezTo>
                <a:cubicBezTo>
                  <a:pt x="7393008" y="3671855"/>
                  <a:pt x="7435028" y="3637251"/>
                  <a:pt x="7478420" y="3607590"/>
                </a:cubicBezTo>
                <a:cubicBezTo>
                  <a:pt x="7521813" y="3577929"/>
                  <a:pt x="7562185" y="3554310"/>
                  <a:pt x="7599535" y="3536733"/>
                </a:cubicBezTo>
                <a:cubicBezTo>
                  <a:pt x="7636886" y="3519157"/>
                  <a:pt x="7663800" y="3510368"/>
                  <a:pt x="7680279" y="3510368"/>
                </a:cubicBezTo>
                <a:cubicBezTo>
                  <a:pt x="7692363" y="3510368"/>
                  <a:pt x="7702250" y="3515312"/>
                  <a:pt x="7709939" y="3525199"/>
                </a:cubicBezTo>
                <a:cubicBezTo>
                  <a:pt x="7717629" y="3535086"/>
                  <a:pt x="7721474" y="3548268"/>
                  <a:pt x="7721474" y="3564746"/>
                </a:cubicBezTo>
                <a:cubicBezTo>
                  <a:pt x="7721474" y="3577929"/>
                  <a:pt x="7717904" y="3596055"/>
                  <a:pt x="7710764" y="3619125"/>
                </a:cubicBezTo>
                <a:cubicBezTo>
                  <a:pt x="7703623" y="3642194"/>
                  <a:pt x="7692088" y="3666912"/>
                  <a:pt x="7676159" y="3693277"/>
                </a:cubicBezTo>
                <a:cubicBezTo>
                  <a:pt x="7660230" y="3719642"/>
                  <a:pt x="7639357" y="3745733"/>
                  <a:pt x="7613542" y="3771548"/>
                </a:cubicBezTo>
                <a:cubicBezTo>
                  <a:pt x="7587726" y="3797364"/>
                  <a:pt x="7556143" y="3820159"/>
                  <a:pt x="7518792" y="3839933"/>
                </a:cubicBezTo>
                <a:cubicBezTo>
                  <a:pt x="7496821" y="3852017"/>
                  <a:pt x="7478695" y="3862453"/>
                  <a:pt x="7464414" y="3871242"/>
                </a:cubicBezTo>
                <a:cubicBezTo>
                  <a:pt x="7450132" y="3880030"/>
                  <a:pt x="7438598" y="3887720"/>
                  <a:pt x="7429809" y="3894311"/>
                </a:cubicBezTo>
                <a:cubicBezTo>
                  <a:pt x="7421021" y="3900903"/>
                  <a:pt x="7414429" y="3906945"/>
                  <a:pt x="7410035" y="3912437"/>
                </a:cubicBezTo>
                <a:cubicBezTo>
                  <a:pt x="7405642" y="3917930"/>
                  <a:pt x="7401796" y="3922874"/>
                  <a:pt x="7398501" y="3927268"/>
                </a:cubicBezTo>
                <a:cubicBezTo>
                  <a:pt x="7389712" y="3939352"/>
                  <a:pt x="7382297" y="3953908"/>
                  <a:pt x="7376255" y="3970935"/>
                </a:cubicBezTo>
                <a:cubicBezTo>
                  <a:pt x="7370213" y="3987963"/>
                  <a:pt x="7365270" y="4005540"/>
                  <a:pt x="7361424" y="4023666"/>
                </a:cubicBezTo>
                <a:cubicBezTo>
                  <a:pt x="7357579" y="4041792"/>
                  <a:pt x="7354833" y="4059094"/>
                  <a:pt x="7353185" y="4075572"/>
                </a:cubicBezTo>
                <a:cubicBezTo>
                  <a:pt x="7351537" y="4092050"/>
                  <a:pt x="7350713" y="4105233"/>
                  <a:pt x="7350713" y="4115120"/>
                </a:cubicBezTo>
                <a:cubicBezTo>
                  <a:pt x="7350713" y="4133795"/>
                  <a:pt x="7357305" y="4153844"/>
                  <a:pt x="7370487" y="4175266"/>
                </a:cubicBezTo>
                <a:cubicBezTo>
                  <a:pt x="7383670" y="4196687"/>
                  <a:pt x="7399874" y="4216736"/>
                  <a:pt x="7419098" y="4235411"/>
                </a:cubicBezTo>
                <a:cubicBezTo>
                  <a:pt x="7438323" y="4254087"/>
                  <a:pt x="7459196" y="4269741"/>
                  <a:pt x="7481716" y="4282374"/>
                </a:cubicBezTo>
                <a:cubicBezTo>
                  <a:pt x="7504236" y="4295008"/>
                  <a:pt x="7524834" y="4301324"/>
                  <a:pt x="7543509" y="4301324"/>
                </a:cubicBezTo>
                <a:cubicBezTo>
                  <a:pt x="7581959" y="4301324"/>
                  <a:pt x="7623733" y="4285121"/>
                  <a:pt x="7668834" y="4252713"/>
                </a:cubicBezTo>
                <a:cubicBezTo>
                  <a:pt x="7713935" y="4220306"/>
                  <a:pt x="7760898" y="4177463"/>
                  <a:pt x="7809723" y="4124183"/>
                </a:cubicBezTo>
                <a:cubicBezTo>
                  <a:pt x="7858549" y="4070903"/>
                  <a:pt x="7907404" y="4009659"/>
                  <a:pt x="7956289" y="3940451"/>
                </a:cubicBezTo>
                <a:cubicBezTo>
                  <a:pt x="8005175" y="3871242"/>
                  <a:pt x="8052138" y="3799287"/>
                  <a:pt x="8097178" y="3724585"/>
                </a:cubicBezTo>
                <a:lnTo>
                  <a:pt x="8064222" y="3724585"/>
                </a:lnTo>
                <a:cubicBezTo>
                  <a:pt x="8004900" y="3824553"/>
                  <a:pt x="7948514" y="3909142"/>
                  <a:pt x="7895062" y="3978350"/>
                </a:cubicBezTo>
                <a:cubicBezTo>
                  <a:pt x="7841611" y="4047559"/>
                  <a:pt x="7792725" y="4103585"/>
                  <a:pt x="7748406" y="4146429"/>
                </a:cubicBezTo>
                <a:cubicBezTo>
                  <a:pt x="7704086" y="4189272"/>
                  <a:pt x="7665723" y="4220306"/>
                  <a:pt x="7633315" y="4239531"/>
                </a:cubicBezTo>
                <a:cubicBezTo>
                  <a:pt x="7600909" y="4258755"/>
                  <a:pt x="7576465" y="4268368"/>
                  <a:pt x="7559987" y="4268368"/>
                </a:cubicBezTo>
                <a:cubicBezTo>
                  <a:pt x="7546805" y="4268368"/>
                  <a:pt x="7535270" y="4254361"/>
                  <a:pt x="7525383" y="4226348"/>
                </a:cubicBezTo>
                <a:cubicBezTo>
                  <a:pt x="7515496" y="4198335"/>
                  <a:pt x="7506982" y="4166477"/>
                  <a:pt x="7499842" y="4130774"/>
                </a:cubicBezTo>
                <a:cubicBezTo>
                  <a:pt x="7492701" y="4095071"/>
                  <a:pt x="7487209" y="4060467"/>
                  <a:pt x="7483364" y="4026961"/>
                </a:cubicBezTo>
                <a:cubicBezTo>
                  <a:pt x="7479519" y="3993456"/>
                  <a:pt x="7477596" y="3970661"/>
                  <a:pt x="7477596" y="3958577"/>
                </a:cubicBezTo>
                <a:cubicBezTo>
                  <a:pt x="7477596" y="3932211"/>
                  <a:pt x="7482814" y="3912437"/>
                  <a:pt x="7493251" y="3899255"/>
                </a:cubicBezTo>
                <a:cubicBezTo>
                  <a:pt x="7503687" y="3886072"/>
                  <a:pt x="7519342" y="3873439"/>
                  <a:pt x="7540214" y="3861355"/>
                </a:cubicBezTo>
                <a:cubicBezTo>
                  <a:pt x="7579761" y="3839384"/>
                  <a:pt x="7618485" y="3816040"/>
                  <a:pt x="7656385" y="3791322"/>
                </a:cubicBezTo>
                <a:cubicBezTo>
                  <a:pt x="7694285" y="3766605"/>
                  <a:pt x="7728229" y="3742437"/>
                  <a:pt x="7758215" y="3718818"/>
                </a:cubicBezTo>
                <a:cubicBezTo>
                  <a:pt x="7788202" y="3695199"/>
                  <a:pt x="7812371" y="3673228"/>
                  <a:pt x="7830720" y="3652905"/>
                </a:cubicBezTo>
                <a:cubicBezTo>
                  <a:pt x="7849069" y="3632582"/>
                  <a:pt x="7858244" y="3615829"/>
                  <a:pt x="7858244" y="3602646"/>
                </a:cubicBezTo>
                <a:cubicBezTo>
                  <a:pt x="7858244" y="3593858"/>
                  <a:pt x="7854630" y="3581499"/>
                  <a:pt x="7847404" y="3565570"/>
                </a:cubicBezTo>
                <a:cubicBezTo>
                  <a:pt x="7840178" y="3549641"/>
                  <a:pt x="7830449" y="3533987"/>
                  <a:pt x="7818220" y="3518607"/>
                </a:cubicBezTo>
                <a:cubicBezTo>
                  <a:pt x="7805990" y="3503228"/>
                  <a:pt x="7792369" y="3489770"/>
                  <a:pt x="7777358" y="3478236"/>
                </a:cubicBezTo>
                <a:cubicBezTo>
                  <a:pt x="7762348" y="3466701"/>
                  <a:pt x="7746500" y="3460933"/>
                  <a:pt x="7729816" y="3460933"/>
                </a:cubicBezTo>
                <a:cubicBezTo>
                  <a:pt x="7706678" y="3460933"/>
                  <a:pt x="7678082" y="3467250"/>
                  <a:pt x="7644026" y="3479883"/>
                </a:cubicBezTo>
                <a:cubicBezTo>
                  <a:pt x="7609971" y="3492517"/>
                  <a:pt x="7573720" y="3510368"/>
                  <a:pt x="7535270" y="3533438"/>
                </a:cubicBezTo>
                <a:cubicBezTo>
                  <a:pt x="7496821" y="3556507"/>
                  <a:pt x="7457548" y="3583696"/>
                  <a:pt x="7417451" y="3615005"/>
                </a:cubicBezTo>
                <a:cubicBezTo>
                  <a:pt x="7377354" y="3646314"/>
                  <a:pt x="7340277" y="3680094"/>
                  <a:pt x="7306222" y="3716346"/>
                </a:cubicBezTo>
                <a:lnTo>
                  <a:pt x="7291392" y="3716346"/>
                </a:lnTo>
                <a:cubicBezTo>
                  <a:pt x="7344122" y="3603196"/>
                  <a:pt x="7395205" y="3495538"/>
                  <a:pt x="7444640" y="3393373"/>
                </a:cubicBezTo>
                <a:cubicBezTo>
                  <a:pt x="7494074" y="3291207"/>
                  <a:pt x="7538291" y="3200577"/>
                  <a:pt x="7577290" y="3121482"/>
                </a:cubicBezTo>
                <a:cubicBezTo>
                  <a:pt x="7616288" y="3042386"/>
                  <a:pt x="7647322" y="2978121"/>
                  <a:pt x="7670392" y="2928686"/>
                </a:cubicBezTo>
                <a:cubicBezTo>
                  <a:pt x="7693461" y="2879251"/>
                  <a:pt x="7704996" y="2850689"/>
                  <a:pt x="7704996" y="2842999"/>
                </a:cubicBezTo>
                <a:cubicBezTo>
                  <a:pt x="7704996" y="2826521"/>
                  <a:pt x="7688518" y="2818282"/>
                  <a:pt x="7655561" y="2818282"/>
                </a:cubicBezTo>
                <a:cubicBezTo>
                  <a:pt x="7639083" y="2818282"/>
                  <a:pt x="7618485" y="2819930"/>
                  <a:pt x="7593768" y="2823225"/>
                </a:cubicBezTo>
                <a:cubicBezTo>
                  <a:pt x="7569050" y="2826521"/>
                  <a:pt x="7548453" y="2830366"/>
                  <a:pt x="7531974" y="2834760"/>
                </a:cubicBezTo>
                <a:cubicBezTo>
                  <a:pt x="7495722" y="2929235"/>
                  <a:pt x="7455351" y="3029203"/>
                  <a:pt x="7410859" y="3134664"/>
                </a:cubicBezTo>
                <a:cubicBezTo>
                  <a:pt x="7366368" y="3240125"/>
                  <a:pt x="7321052" y="3344762"/>
                  <a:pt x="7274913" y="3448575"/>
                </a:cubicBezTo>
                <a:cubicBezTo>
                  <a:pt x="7228774" y="3552388"/>
                  <a:pt x="7183734" y="3652081"/>
                  <a:pt x="7139792" y="3747655"/>
                </a:cubicBezTo>
                <a:cubicBezTo>
                  <a:pt x="7128806" y="3771548"/>
                  <a:pt x="7118130" y="3794807"/>
                  <a:pt x="7107762" y="3817430"/>
                </a:cubicBezTo>
                <a:lnTo>
                  <a:pt x="7104326" y="3824942"/>
                </a:lnTo>
                <a:lnTo>
                  <a:pt x="7086698" y="3852498"/>
                </a:lnTo>
                <a:cubicBezTo>
                  <a:pt x="7060196" y="3892183"/>
                  <a:pt x="7033350" y="3928916"/>
                  <a:pt x="7006161" y="3962696"/>
                </a:cubicBezTo>
                <a:cubicBezTo>
                  <a:pt x="6951783" y="4030257"/>
                  <a:pt x="6900701" y="4086832"/>
                  <a:pt x="6852913" y="4132422"/>
                </a:cubicBezTo>
                <a:cubicBezTo>
                  <a:pt x="6805126" y="4178012"/>
                  <a:pt x="6762832" y="4212067"/>
                  <a:pt x="6726031" y="4234587"/>
                </a:cubicBezTo>
                <a:cubicBezTo>
                  <a:pt x="6689229" y="4257108"/>
                  <a:pt x="6662589" y="4268368"/>
                  <a:pt x="6646111" y="4268368"/>
                </a:cubicBezTo>
                <a:cubicBezTo>
                  <a:pt x="6629633" y="4268368"/>
                  <a:pt x="6621394" y="4257382"/>
                  <a:pt x="6621394" y="4235411"/>
                </a:cubicBezTo>
                <a:cubicBezTo>
                  <a:pt x="6621394" y="4221130"/>
                  <a:pt x="6628260" y="4197511"/>
                  <a:pt x="6641992" y="4164555"/>
                </a:cubicBezTo>
                <a:cubicBezTo>
                  <a:pt x="6655724" y="4131598"/>
                  <a:pt x="6673025" y="4094522"/>
                  <a:pt x="6693898" y="4053327"/>
                </a:cubicBezTo>
                <a:cubicBezTo>
                  <a:pt x="6714771" y="4012131"/>
                  <a:pt x="6737566" y="3968738"/>
                  <a:pt x="6762283" y="3923148"/>
                </a:cubicBezTo>
                <a:cubicBezTo>
                  <a:pt x="6787000" y="3877559"/>
                  <a:pt x="6809795" y="3833891"/>
                  <a:pt x="6830668" y="3792146"/>
                </a:cubicBezTo>
                <a:cubicBezTo>
                  <a:pt x="6851540" y="3750401"/>
                  <a:pt x="6868842" y="3713325"/>
                  <a:pt x="6882574" y="3680918"/>
                </a:cubicBezTo>
                <a:cubicBezTo>
                  <a:pt x="6896306" y="3648511"/>
                  <a:pt x="6903172" y="3624617"/>
                  <a:pt x="6903172" y="3609238"/>
                </a:cubicBezTo>
                <a:cubicBezTo>
                  <a:pt x="6903172" y="3599351"/>
                  <a:pt x="6899601" y="3585894"/>
                  <a:pt x="6892461" y="3568866"/>
                </a:cubicBezTo>
                <a:cubicBezTo>
                  <a:pt x="6885320" y="3551838"/>
                  <a:pt x="6875708" y="3535360"/>
                  <a:pt x="6863624" y="3519431"/>
                </a:cubicBezTo>
                <a:cubicBezTo>
                  <a:pt x="6851540" y="3503502"/>
                  <a:pt x="6837533" y="3489770"/>
                  <a:pt x="6821605" y="3478236"/>
                </a:cubicBezTo>
                <a:cubicBezTo>
                  <a:pt x="6805676" y="3466701"/>
                  <a:pt x="6788374" y="3460933"/>
                  <a:pt x="6769698" y="3460933"/>
                </a:cubicBezTo>
                <a:cubicBezTo>
                  <a:pt x="6736742" y="3460933"/>
                  <a:pt x="6699391" y="3471095"/>
                  <a:pt x="6657646" y="3491418"/>
                </a:cubicBezTo>
                <a:cubicBezTo>
                  <a:pt x="6615901" y="3511741"/>
                  <a:pt x="6572508" y="3540304"/>
                  <a:pt x="6527468" y="3577105"/>
                </a:cubicBezTo>
                <a:cubicBezTo>
                  <a:pt x="6482427" y="3613907"/>
                  <a:pt x="6437112" y="3657848"/>
                  <a:pt x="6391522" y="3708931"/>
                </a:cubicBezTo>
                <a:cubicBezTo>
                  <a:pt x="6345932" y="3760014"/>
                  <a:pt x="6302814" y="3816314"/>
                  <a:pt x="6262168" y="3877833"/>
                </a:cubicBezTo>
                <a:lnTo>
                  <a:pt x="6245690" y="3877833"/>
                </a:lnTo>
                <a:cubicBezTo>
                  <a:pt x="6266562" y="3832793"/>
                  <a:pt x="6289082" y="3788301"/>
                  <a:pt x="6313251" y="3744359"/>
                </a:cubicBezTo>
                <a:cubicBezTo>
                  <a:pt x="6337419" y="3700417"/>
                  <a:pt x="6359390" y="3660320"/>
                  <a:pt x="6379163" y="3624068"/>
                </a:cubicBezTo>
                <a:cubicBezTo>
                  <a:pt x="6398937" y="3587816"/>
                  <a:pt x="6415416" y="3557331"/>
                  <a:pt x="6428598" y="3532614"/>
                </a:cubicBezTo>
                <a:cubicBezTo>
                  <a:pt x="6441781" y="3507896"/>
                  <a:pt x="6448372" y="3492242"/>
                  <a:pt x="6448372" y="3485651"/>
                </a:cubicBezTo>
                <a:cubicBezTo>
                  <a:pt x="6448372" y="3469173"/>
                  <a:pt x="6431894" y="3460933"/>
                  <a:pt x="6398937" y="3460933"/>
                </a:cubicBezTo>
                <a:cubicBezTo>
                  <a:pt x="6382459" y="3460933"/>
                  <a:pt x="6363234" y="3462581"/>
                  <a:pt x="6341263" y="3465877"/>
                </a:cubicBezTo>
                <a:cubicBezTo>
                  <a:pt x="6319292" y="3469173"/>
                  <a:pt x="6300068" y="3473018"/>
                  <a:pt x="6283590" y="3477412"/>
                </a:cubicBezTo>
                <a:cubicBezTo>
                  <a:pt x="6243218" y="3579577"/>
                  <a:pt x="6205781" y="3670001"/>
                  <a:pt x="6171280" y="3748685"/>
                </a:cubicBezTo>
                <a:lnTo>
                  <a:pt x="6160350" y="3773343"/>
                </a:lnTo>
                <a:lnTo>
                  <a:pt x="6149803" y="3790704"/>
                </a:lnTo>
                <a:cubicBezTo>
                  <a:pt x="6109843" y="3854558"/>
                  <a:pt x="6070501" y="3911614"/>
                  <a:pt x="6031777" y="3961872"/>
                </a:cubicBezTo>
                <a:cubicBezTo>
                  <a:pt x="5980146" y="4028884"/>
                  <a:pt x="5931535" y="4084361"/>
                  <a:pt x="5885944" y="4128303"/>
                </a:cubicBezTo>
                <a:cubicBezTo>
                  <a:pt x="5840355" y="4172245"/>
                  <a:pt x="5798335" y="4205201"/>
                  <a:pt x="5759887" y="4227172"/>
                </a:cubicBezTo>
                <a:cubicBezTo>
                  <a:pt x="5721437" y="4249143"/>
                  <a:pt x="5689030" y="4260129"/>
                  <a:pt x="5662665" y="4260129"/>
                </a:cubicBezTo>
                <a:cubicBezTo>
                  <a:pt x="5651679" y="4260129"/>
                  <a:pt x="5646186" y="4251889"/>
                  <a:pt x="5646186" y="4235411"/>
                </a:cubicBezTo>
                <a:cubicBezTo>
                  <a:pt x="5646186" y="4207948"/>
                  <a:pt x="5653876" y="4171421"/>
                  <a:pt x="5669256" y="4125831"/>
                </a:cubicBezTo>
                <a:cubicBezTo>
                  <a:pt x="5684635" y="4080241"/>
                  <a:pt x="5703860" y="4030806"/>
                  <a:pt x="5726930" y="3977527"/>
                </a:cubicBezTo>
                <a:cubicBezTo>
                  <a:pt x="5749999" y="3924247"/>
                  <a:pt x="5775266" y="3869869"/>
                  <a:pt x="5802729" y="3814392"/>
                </a:cubicBezTo>
                <a:cubicBezTo>
                  <a:pt x="5830193" y="3758915"/>
                  <a:pt x="5855460" y="3708107"/>
                  <a:pt x="5878530" y="3661968"/>
                </a:cubicBezTo>
                <a:cubicBezTo>
                  <a:pt x="5901600" y="3615829"/>
                  <a:pt x="5920824" y="3576556"/>
                  <a:pt x="5936203" y="3544149"/>
                </a:cubicBezTo>
                <a:cubicBezTo>
                  <a:pt x="5951583" y="3511741"/>
                  <a:pt x="5959273" y="3492242"/>
                  <a:pt x="5959273" y="3485651"/>
                </a:cubicBezTo>
                <a:cubicBezTo>
                  <a:pt x="5959273" y="3469173"/>
                  <a:pt x="5942794" y="3460933"/>
                  <a:pt x="5909838" y="3460933"/>
                </a:cubicBezTo>
                <a:cubicBezTo>
                  <a:pt x="5893360" y="3460933"/>
                  <a:pt x="5874136" y="3462581"/>
                  <a:pt x="5852164" y="3465877"/>
                </a:cubicBezTo>
                <a:cubicBezTo>
                  <a:pt x="5830193" y="3469173"/>
                  <a:pt x="5810969" y="3473018"/>
                  <a:pt x="5794490" y="3477412"/>
                </a:cubicBezTo>
                <a:cubicBezTo>
                  <a:pt x="5787900" y="3496087"/>
                  <a:pt x="5781033" y="3514488"/>
                  <a:pt x="5773893" y="3532614"/>
                </a:cubicBezTo>
                <a:cubicBezTo>
                  <a:pt x="5766752" y="3550740"/>
                  <a:pt x="5759337" y="3569141"/>
                  <a:pt x="5751647" y="3587816"/>
                </a:cubicBezTo>
                <a:cubicBezTo>
                  <a:pt x="5728577" y="3546071"/>
                  <a:pt x="5701388" y="3514488"/>
                  <a:pt x="5670080" y="3493066"/>
                </a:cubicBezTo>
                <a:cubicBezTo>
                  <a:pt x="5638771" y="3471644"/>
                  <a:pt x="5605540" y="3460933"/>
                  <a:pt x="5570386" y="3460933"/>
                </a:cubicBezTo>
                <a:cubicBezTo>
                  <a:pt x="5534134" y="3460933"/>
                  <a:pt x="5497058" y="3471370"/>
                  <a:pt x="5459158" y="3492242"/>
                </a:cubicBezTo>
                <a:cubicBezTo>
                  <a:pt x="5421258" y="3513115"/>
                  <a:pt x="5383907" y="3539754"/>
                  <a:pt x="5347106" y="3572162"/>
                </a:cubicBezTo>
                <a:cubicBezTo>
                  <a:pt x="5310304" y="3604569"/>
                  <a:pt x="5275426" y="3641096"/>
                  <a:pt x="5242469" y="3681742"/>
                </a:cubicBezTo>
                <a:cubicBezTo>
                  <a:pt x="5209512" y="3722388"/>
                  <a:pt x="5180675" y="3762485"/>
                  <a:pt x="5155958" y="3802033"/>
                </a:cubicBezTo>
                <a:cubicBezTo>
                  <a:pt x="5131241" y="3841581"/>
                  <a:pt x="5111468" y="3878382"/>
                  <a:pt x="5096636" y="3912437"/>
                </a:cubicBezTo>
                <a:cubicBezTo>
                  <a:pt x="5092929" y="3920951"/>
                  <a:pt x="5089685" y="3929019"/>
                  <a:pt x="5086905" y="3936640"/>
                </a:cubicBezTo>
                <a:lnTo>
                  <a:pt x="5082773" y="3949432"/>
                </a:lnTo>
                <a:lnTo>
                  <a:pt x="5063885" y="3974231"/>
                </a:lnTo>
                <a:cubicBezTo>
                  <a:pt x="5008957" y="4042890"/>
                  <a:pt x="4958149" y="4099191"/>
                  <a:pt x="4911461" y="4143133"/>
                </a:cubicBezTo>
                <a:cubicBezTo>
                  <a:pt x="4864773" y="4187075"/>
                  <a:pt x="4823852" y="4218933"/>
                  <a:pt x="4788699" y="4238707"/>
                </a:cubicBezTo>
                <a:cubicBezTo>
                  <a:pt x="4753545" y="4258481"/>
                  <a:pt x="4727729" y="4268368"/>
                  <a:pt x="4711250" y="4268368"/>
                </a:cubicBezTo>
                <a:cubicBezTo>
                  <a:pt x="4694772" y="4268368"/>
                  <a:pt x="4686533" y="4257382"/>
                  <a:pt x="4686533" y="4235411"/>
                </a:cubicBezTo>
                <a:cubicBezTo>
                  <a:pt x="4686533" y="4221130"/>
                  <a:pt x="4693399" y="4197511"/>
                  <a:pt x="4707131" y="4164555"/>
                </a:cubicBezTo>
                <a:cubicBezTo>
                  <a:pt x="4720863" y="4131598"/>
                  <a:pt x="4738165" y="4094522"/>
                  <a:pt x="4759037" y="4053327"/>
                </a:cubicBezTo>
                <a:cubicBezTo>
                  <a:pt x="4779910" y="4012131"/>
                  <a:pt x="4802430" y="3968738"/>
                  <a:pt x="4826598" y="3923148"/>
                </a:cubicBezTo>
                <a:cubicBezTo>
                  <a:pt x="4850766" y="3877559"/>
                  <a:pt x="4873286" y="3833891"/>
                  <a:pt x="4894159" y="3792146"/>
                </a:cubicBezTo>
                <a:cubicBezTo>
                  <a:pt x="4915031" y="3750401"/>
                  <a:pt x="4932333" y="3713325"/>
                  <a:pt x="4946065" y="3680918"/>
                </a:cubicBezTo>
                <a:cubicBezTo>
                  <a:pt x="4959797" y="3648511"/>
                  <a:pt x="4966663" y="3624617"/>
                  <a:pt x="4966663" y="3609238"/>
                </a:cubicBezTo>
                <a:cubicBezTo>
                  <a:pt x="4966663" y="3599351"/>
                  <a:pt x="4963367" y="3585894"/>
                  <a:pt x="4956776" y="3568866"/>
                </a:cubicBezTo>
                <a:cubicBezTo>
                  <a:pt x="4950185" y="3551838"/>
                  <a:pt x="4940847" y="3535360"/>
                  <a:pt x="4928763" y="3519431"/>
                </a:cubicBezTo>
                <a:cubicBezTo>
                  <a:pt x="4916679" y="3503502"/>
                  <a:pt x="4902673" y="3489770"/>
                  <a:pt x="4886744" y="3478236"/>
                </a:cubicBezTo>
                <a:cubicBezTo>
                  <a:pt x="4870815" y="3466701"/>
                  <a:pt x="4853513" y="3460933"/>
                  <a:pt x="4834837" y="3460933"/>
                </a:cubicBezTo>
                <a:cubicBezTo>
                  <a:pt x="4768924" y="3460933"/>
                  <a:pt x="4692026" y="3497460"/>
                  <a:pt x="4604142" y="3570514"/>
                </a:cubicBezTo>
                <a:cubicBezTo>
                  <a:pt x="4516258" y="3643567"/>
                  <a:pt x="4423430" y="3745458"/>
                  <a:pt x="4325659" y="3876185"/>
                </a:cubicBezTo>
                <a:lnTo>
                  <a:pt x="4309181" y="3876185"/>
                </a:lnTo>
                <a:cubicBezTo>
                  <a:pt x="4333349" y="3824553"/>
                  <a:pt x="4362186" y="3763859"/>
                  <a:pt x="4395693" y="3694101"/>
                </a:cubicBezTo>
                <a:cubicBezTo>
                  <a:pt x="4429198" y="3624343"/>
                  <a:pt x="4463802" y="3551838"/>
                  <a:pt x="4499505" y="3476588"/>
                </a:cubicBezTo>
                <a:cubicBezTo>
                  <a:pt x="4535208" y="3401337"/>
                  <a:pt x="4570361" y="3326910"/>
                  <a:pt x="4604966" y="3253308"/>
                </a:cubicBezTo>
                <a:cubicBezTo>
                  <a:pt x="4639570" y="3179705"/>
                  <a:pt x="4670605" y="3113517"/>
                  <a:pt x="4698068" y="3054745"/>
                </a:cubicBezTo>
                <a:cubicBezTo>
                  <a:pt x="4725531" y="2995972"/>
                  <a:pt x="4747777" y="2947362"/>
                  <a:pt x="4764805" y="2908912"/>
                </a:cubicBezTo>
                <a:cubicBezTo>
                  <a:pt x="4781832" y="2870463"/>
                  <a:pt x="4790346" y="2848492"/>
                  <a:pt x="4790346" y="2842999"/>
                </a:cubicBezTo>
                <a:lnTo>
                  <a:pt x="4787961" y="2834652"/>
                </a:lnTo>
                <a:lnTo>
                  <a:pt x="4809952" y="2825079"/>
                </a:lnTo>
                <a:cubicBezTo>
                  <a:pt x="4827391" y="2816428"/>
                  <a:pt x="4844762" y="2806747"/>
                  <a:pt x="4862064" y="2796036"/>
                </a:cubicBezTo>
                <a:cubicBezTo>
                  <a:pt x="4896669" y="2774614"/>
                  <a:pt x="4928527" y="2749897"/>
                  <a:pt x="4957638" y="2721884"/>
                </a:cubicBezTo>
                <a:cubicBezTo>
                  <a:pt x="4986750" y="2693871"/>
                  <a:pt x="5009544" y="2665583"/>
                  <a:pt x="5026023" y="2637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94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.7|9.4|1.6|9.5|3.5|16.2|1.4|1.1|4.9|2.8|9.7|1.7|1.5|10.7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2|2.2|8.6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2|2.2|8.6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97</Words>
  <Application>Microsoft Office PowerPoint</Application>
  <PresentationFormat>Widescreen</PresentationFormat>
  <Paragraphs>15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23</cp:revision>
  <dcterms:created xsi:type="dcterms:W3CDTF">2021-12-02T16:02:25Z</dcterms:created>
  <dcterms:modified xsi:type="dcterms:W3CDTF">2026-04-01T08:23:32Z</dcterms:modified>
</cp:coreProperties>
</file>