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1" r:id="rId3"/>
    <p:sldId id="263" r:id="rId4"/>
    <p:sldId id="267" r:id="rId5"/>
    <p:sldId id="268" r:id="rId6"/>
    <p:sldId id="269" r:id="rId7"/>
    <p:sldId id="270" r:id="rId8"/>
    <p:sldId id="271" r:id="rId9"/>
    <p:sldId id="272" r:id="rId10"/>
    <p:sldId id="273" r:id="rId1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C46D8"/>
    <a:srgbClr val="CC00CC"/>
    <a:srgbClr val="FF0000"/>
    <a:srgbClr val="E50D1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2" d="100"/>
          <a:sy n="82" d="100"/>
        </p:scale>
        <p:origin x="1474" y="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CA78F-5F95-492B-A14B-5EAF3A51D51B}" type="datetimeFigureOut">
              <a:rPr lang="en-US" smtClean="0"/>
              <a:pPr/>
              <a:t>4/1/2026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0EAF74-3B6E-48C9-A708-A7C902868F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7000"/>
    </mc:Choice>
    <mc:Fallback xmlns="">
      <p:transition advTm="7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CA78F-5F95-492B-A14B-5EAF3A51D51B}" type="datetimeFigureOut">
              <a:rPr lang="en-US" smtClean="0"/>
              <a:pPr/>
              <a:t>4/1/2026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0EAF74-3B6E-48C9-A708-A7C902868F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7000"/>
    </mc:Choice>
    <mc:Fallback xmlns="">
      <p:transition advTm="7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CA78F-5F95-492B-A14B-5EAF3A51D51B}" type="datetimeFigureOut">
              <a:rPr lang="en-US" smtClean="0"/>
              <a:pPr/>
              <a:t>4/1/2026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0EAF74-3B6E-48C9-A708-A7C902868F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7000"/>
    </mc:Choice>
    <mc:Fallback xmlns="">
      <p:transition advTm="7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CA78F-5F95-492B-A14B-5EAF3A51D51B}" type="datetimeFigureOut">
              <a:rPr lang="en-US" smtClean="0"/>
              <a:pPr/>
              <a:t>4/1/2026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0EAF74-3B6E-48C9-A708-A7C902868F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7000"/>
    </mc:Choice>
    <mc:Fallback xmlns="">
      <p:transition advTm="7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CA78F-5F95-492B-A14B-5EAF3A51D51B}" type="datetimeFigureOut">
              <a:rPr lang="en-US" smtClean="0"/>
              <a:pPr/>
              <a:t>4/1/2026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0EAF74-3B6E-48C9-A708-A7C902868F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7000"/>
    </mc:Choice>
    <mc:Fallback xmlns="">
      <p:transition advTm="7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CA78F-5F95-492B-A14B-5EAF3A51D51B}" type="datetimeFigureOut">
              <a:rPr lang="en-US" smtClean="0"/>
              <a:pPr/>
              <a:t>4/1/2026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0EAF74-3B6E-48C9-A708-A7C902868F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7000"/>
    </mc:Choice>
    <mc:Fallback xmlns="">
      <p:transition advTm="7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CA78F-5F95-492B-A14B-5EAF3A51D51B}" type="datetimeFigureOut">
              <a:rPr lang="en-US" smtClean="0"/>
              <a:pPr/>
              <a:t>4/1/2026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0EAF74-3B6E-48C9-A708-A7C902868F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7000"/>
    </mc:Choice>
    <mc:Fallback xmlns="">
      <p:transition advTm="7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CA78F-5F95-492B-A14B-5EAF3A51D51B}" type="datetimeFigureOut">
              <a:rPr lang="en-US" smtClean="0"/>
              <a:pPr/>
              <a:t>4/1/2026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0EAF74-3B6E-48C9-A708-A7C902868F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7000"/>
    </mc:Choice>
    <mc:Fallback xmlns="">
      <p:transition advTm="7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CA78F-5F95-492B-A14B-5EAF3A51D51B}" type="datetimeFigureOut">
              <a:rPr lang="en-US" smtClean="0"/>
              <a:pPr/>
              <a:t>4/1/2026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0EAF74-3B6E-48C9-A708-A7C902868F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7000"/>
    </mc:Choice>
    <mc:Fallback xmlns="">
      <p:transition advTm="7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CA78F-5F95-492B-A14B-5EAF3A51D51B}" type="datetimeFigureOut">
              <a:rPr lang="en-US" smtClean="0"/>
              <a:pPr/>
              <a:t>4/1/2026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0EAF74-3B6E-48C9-A708-A7C902868F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7000"/>
    </mc:Choice>
    <mc:Fallback xmlns="">
      <p:transition advTm="7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CA78F-5F95-492B-A14B-5EAF3A51D51B}" type="datetimeFigureOut">
              <a:rPr lang="en-US" smtClean="0"/>
              <a:pPr/>
              <a:t>4/1/2026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0EAF74-3B6E-48C9-A708-A7C902868F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7000"/>
    </mc:Choice>
    <mc:Fallback xmlns="">
      <p:transition advTm="7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FCA78F-5F95-492B-A14B-5EAF3A51D51B}" type="datetimeFigureOut">
              <a:rPr lang="en-US" smtClean="0"/>
              <a:pPr/>
              <a:t>4/1/2026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0EAF74-3B6E-48C9-A708-A7C902868F1F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p14:dur="0" advTm="7000"/>
    </mc:Choice>
    <mc:Fallback xmlns="">
      <p:transition advTm="7000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5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A6B4F33-4882-461C-B537-D152CB7D7B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084813" y="0"/>
            <a:ext cx="4797532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b="1">
                <a:ln w="11430"/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ỦY BAN NHÂN DÂN PHƯỜNG LONG BIÊN</a:t>
            </a:r>
          </a:p>
          <a:p>
            <a:pPr algn="ctr"/>
            <a:r>
              <a:rPr lang="en-US" b="1">
                <a:ln w="11430"/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</a:t>
            </a:r>
            <a:r>
              <a:rPr lang="vi-VN" b="1">
                <a:ln w="11430"/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Ư</a:t>
            </a:r>
            <a:r>
              <a:rPr lang="en-US" b="1">
                <a:ln w="11430"/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ỜNG MẦM NON LONG BIÊN</a:t>
            </a:r>
            <a:endParaRPr lang="en-US" b="1" dirty="0">
              <a:ln w="11430"/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488664" y="1570691"/>
            <a:ext cx="6176434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800" b="1">
                <a:ln w="11430"/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LĨNH VỰC PHÁT TRIỂN THẨM MỸ</a:t>
            </a:r>
          </a:p>
          <a:p>
            <a:pPr algn="ctr"/>
            <a:r>
              <a:rPr lang="en-US" sz="2800" b="1">
                <a:ln w="11430"/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 ĐỘNG ÂM NHẠC</a:t>
            </a:r>
            <a:endParaRPr lang="en-US" sz="2800" b="1" dirty="0">
              <a:ln w="11430"/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493329" y="3429000"/>
            <a:ext cx="7232236" cy="255454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3200" b="1">
                <a:ln w="11430"/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Đề tài : DH : Chiếc khăn tay</a:t>
            </a:r>
          </a:p>
          <a:p>
            <a:pPr algn="ctr"/>
            <a:r>
              <a:rPr lang="en-US" sz="3200" b="1">
                <a:ln w="11430"/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     NH : Gia đình nhỏ, hạnh phúc to</a:t>
            </a:r>
          </a:p>
          <a:p>
            <a:r>
              <a:rPr lang="en-US" sz="3200" b="1">
                <a:ln w="11430"/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Lứa tuổi : 3 – 4 tuổi</a:t>
            </a:r>
          </a:p>
          <a:p>
            <a:r>
              <a:rPr lang="en-US" sz="3200" b="1">
                <a:ln w="11430"/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Lớp : Mẫu giáo bé C2</a:t>
            </a:r>
          </a:p>
          <a:p>
            <a:r>
              <a:rPr lang="en-US" sz="3200" b="1">
                <a:ln w="11430"/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Giáo viên : Thân Thị Hiệp Thắng</a:t>
            </a:r>
            <a:endParaRPr lang="en-US" sz="3200" b="1" dirty="0">
              <a:ln w="11430"/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7000"/>
    </mc:Choice>
    <mc:Fallback xmlns="">
      <p:transition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E071610-76BE-4AB6-B306-276DE529F13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7143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6250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Tm="7000">
        <p14:glitter pattern="hexagon"/>
      </p:transition>
    </mc:Choice>
    <mc:Fallback xmlns="">
      <p:transition spd="slow" advTm="7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CA345BE-2419-429F-AAC4-102B41E256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1F6A3F2-A90E-406B-8973-7476657DFBFF}"/>
              </a:ext>
            </a:extLst>
          </p:cNvPr>
          <p:cNvSpPr txBox="1"/>
          <p:nvPr/>
        </p:nvSpPr>
        <p:spPr>
          <a:xfrm>
            <a:off x="3390900" y="381000"/>
            <a:ext cx="2362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 : YÊU MẸ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7000">
        <p15:prstTrans prst="airplane"/>
      </p:transition>
    </mc:Choice>
    <mc:Fallback xmlns="">
      <p:transition spd="slow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2A2C96A-840A-47D3-B5C1-393EAADBA7F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0371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828800" y="-76200"/>
            <a:ext cx="4649157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>
                <a:ln w="1905"/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 HÁT</a:t>
            </a:r>
          </a:p>
          <a:p>
            <a:pPr algn="ctr"/>
            <a:r>
              <a:rPr lang="en-US" sz="4000" b="1" cap="none" spc="0">
                <a:ln w="1905"/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 KH</a:t>
            </a:r>
            <a:r>
              <a:rPr lang="en-US" sz="4000" b="1">
                <a:ln w="1905"/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 TAY</a:t>
            </a:r>
            <a:endParaRPr lang="en-US" sz="4000" b="1" cap="none" spc="0" dirty="0">
              <a:ln w="1905"/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7000">
        <p:blinds dir="vert"/>
      </p:transition>
    </mc:Choice>
    <mc:Fallback xmlns="">
      <p:transition spd="slow" advTm="7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FF537E2-500A-4883-A6E1-3FA3BEA898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y2mate.com - Chiếc khăn tay">
            <a:hlinkClick r:id="" action="ppaction://media"/>
            <a:extLst>
              <a:ext uri="{FF2B5EF4-FFF2-40B4-BE49-F238E27FC236}">
                <a16:creationId xmlns:a16="http://schemas.microsoft.com/office/drawing/2014/main" id="{EC4E9B5F-AC41-4598-962D-443751DFE2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800600" y="37338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381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Tm="7000">
        <p14:honeycomb/>
      </p:transition>
    </mc:Choice>
    <mc:Fallback xmlns="">
      <p:transition spd="slow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37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B957670-4806-4613-A06D-1F16DB0A00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6F62802-E712-4A85-9314-56C37EA31058}"/>
              </a:ext>
            </a:extLst>
          </p:cNvPr>
          <p:cNvSpPr txBox="1"/>
          <p:nvPr/>
        </p:nvSpPr>
        <p:spPr>
          <a:xfrm>
            <a:off x="2133600" y="2087147"/>
            <a:ext cx="5105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hát có giai điệu nh</a:t>
            </a:r>
            <a:r>
              <a:rPr lang="vi-VN" sz="2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thế nào 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197B00C-6099-4493-A310-AB8EB30708E8}"/>
              </a:ext>
            </a:extLst>
          </p:cNvPr>
          <p:cNvSpPr txBox="1"/>
          <p:nvPr/>
        </p:nvSpPr>
        <p:spPr>
          <a:xfrm>
            <a:off x="2133600" y="2855768"/>
            <a:ext cx="457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hát nói về điều gì 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66628AE-1383-4DCA-ADF3-779873458116}"/>
              </a:ext>
            </a:extLst>
          </p:cNvPr>
          <p:cNvSpPr txBox="1"/>
          <p:nvPr/>
        </p:nvSpPr>
        <p:spPr>
          <a:xfrm>
            <a:off x="2133600" y="1318526"/>
            <a:ext cx="5105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hát có tên là gì ?</a:t>
            </a:r>
          </a:p>
        </p:txBody>
      </p:sp>
    </p:spTree>
    <p:extLst>
      <p:ext uri="{BB962C8B-B14F-4D97-AF65-F5344CB8AC3E}">
        <p14:creationId xmlns:p14="http://schemas.microsoft.com/office/powerpoint/2010/main" val="2220606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7000">
        <p14:vortex dir="r"/>
      </p:transition>
    </mc:Choice>
    <mc:Fallback xmlns="">
      <p:transition spd="slow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71BCBFB-0124-4207-9A2A-DDDBD9A0DC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F4B1986-7A7E-4275-85A3-BA6860D06EF0}"/>
              </a:ext>
            </a:extLst>
          </p:cNvPr>
          <p:cNvSpPr txBox="1"/>
          <p:nvPr/>
        </p:nvSpPr>
        <p:spPr>
          <a:xfrm>
            <a:off x="990600" y="2743200"/>
            <a:ext cx="52578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hát có giai điệu nhẹ nhàng, vui t</a:t>
            </a:r>
            <a:r>
              <a:rPr lang="vi-VN" sz="2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ơi. Bài hát </a:t>
            </a:r>
            <a:r>
              <a:rPr lang="vi-VN" sz="2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 về tình cảm của mẹ đối với con, mẹ đã thêu tặng con chiếc khăn tay thật đẹp để con lau tay, luôn giữ đôi tay sạch sẽ đấy! V</a:t>
            </a:r>
            <a:r>
              <a:rPr lang="en-US" sz="2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ì v</a:t>
            </a:r>
            <a:r>
              <a:rPr lang="vi-VN" sz="2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ậy các con nhớ luôn lau tay, rửa tay sạch sẽ để không bị mắc bệnh nh</a:t>
            </a:r>
            <a:r>
              <a:rPr lang="en-US" sz="2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é</a:t>
            </a:r>
          </a:p>
        </p:txBody>
      </p:sp>
    </p:spTree>
    <p:extLst>
      <p:ext uri="{BB962C8B-B14F-4D97-AF65-F5344CB8AC3E}">
        <p14:creationId xmlns:p14="http://schemas.microsoft.com/office/powerpoint/2010/main" val="2302450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7000">
        <p:blinds dir="vert"/>
      </p:transition>
    </mc:Choice>
    <mc:Fallback xmlns="">
      <p:transition spd="slow" advTm="7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25B131B-8C0B-42D1-88F0-5EF9C19210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C9DB591-982D-477A-BECE-F544375E015E}"/>
              </a:ext>
            </a:extLst>
          </p:cNvPr>
          <p:cNvSpPr txBox="1"/>
          <p:nvPr/>
        </p:nvSpPr>
        <p:spPr>
          <a:xfrm>
            <a:off x="1295400" y="838200"/>
            <a:ext cx="6553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 HÁT</a:t>
            </a:r>
          </a:p>
          <a:p>
            <a:pPr algn="ctr"/>
            <a:r>
              <a:rPr lang="en-US" sz="32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 ĐÌNH NHỎ, HẠNH PHÚC TO</a:t>
            </a:r>
          </a:p>
        </p:txBody>
      </p:sp>
    </p:spTree>
    <p:extLst>
      <p:ext uri="{BB962C8B-B14F-4D97-AF65-F5344CB8AC3E}">
        <p14:creationId xmlns:p14="http://schemas.microsoft.com/office/powerpoint/2010/main" val="24153218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7000">
        <p15:prstTrans prst="fracture"/>
      </p:transition>
    </mc:Choice>
    <mc:Fallback xmlns="">
      <p:transition spd="slow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3F49E66-DDFA-4F82-8430-99A17EE374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y2mate.com - Nhật Tinh Anh x Khánh Ngọc x Bé Triệu Vy  Gia Đình Nhỏ Hạnh Phúc To">
            <a:hlinkClick r:id="" action="ppaction://media"/>
            <a:extLst>
              <a:ext uri="{FF2B5EF4-FFF2-40B4-BE49-F238E27FC236}">
                <a16:creationId xmlns:a16="http://schemas.microsoft.com/office/drawing/2014/main" id="{4C6ABF75-F945-400E-ADAA-4981DF494C9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5044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Tm="7000">
        <p15:prstTrans prst="origami"/>
      </p:transition>
    </mc:Choice>
    <mc:Fallback xmlns="">
      <p:transition spd="slow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79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71BCBFB-0124-4207-9A2A-DDDBD9A0DC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F4B1986-7A7E-4275-85A3-BA6860D06EF0}"/>
              </a:ext>
            </a:extLst>
          </p:cNvPr>
          <p:cNvSpPr txBox="1"/>
          <p:nvPr/>
        </p:nvSpPr>
        <p:spPr>
          <a:xfrm>
            <a:off x="685800" y="2743200"/>
            <a:ext cx="5791200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vi-VN" sz="23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hát nói về tình cảm của cha mẹ dành cho các con, cha mẹ luôn yêu thương</a:t>
            </a:r>
            <a:r>
              <a:rPr lang="en-US" sz="23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23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luôn dành những gì tốt đẹp nhất cho các con , và mong con có một đời an lành</a:t>
            </a:r>
            <a:r>
              <a:rPr lang="en-US" sz="23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sz="23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vi-VN" sz="23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ù mai này khi các con đã lớn khôn thì với cha mẹ các con vẫn mãi bé thơ.</a:t>
            </a:r>
            <a:endParaRPr lang="en-US" sz="2300" b="1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3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Vì vậy </a:t>
            </a:r>
            <a:r>
              <a:rPr lang="vi-VN" sz="23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con phải hiếu thảo và </a:t>
            </a:r>
            <a:r>
              <a:rPr lang="en-US" sz="23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 lời bố mẹ nhé</a:t>
            </a:r>
          </a:p>
        </p:txBody>
      </p:sp>
    </p:spTree>
    <p:extLst>
      <p:ext uri="{BB962C8B-B14F-4D97-AF65-F5344CB8AC3E}">
        <p14:creationId xmlns:p14="http://schemas.microsoft.com/office/powerpoint/2010/main" val="591937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Tm="7000">
        <p14:glitter pattern="hexagon"/>
      </p:transition>
    </mc:Choice>
    <mc:Fallback xmlns="">
      <p:transition spd="slow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440</TotalTime>
  <Words>251</Words>
  <Application>Microsoft Office PowerPoint</Application>
  <PresentationFormat>On-screen Show (4:3)</PresentationFormat>
  <Paragraphs>20</Paragraphs>
  <Slides>10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Admin</dc:creator>
  <cp:lastModifiedBy>M0</cp:lastModifiedBy>
  <cp:revision>31</cp:revision>
  <dcterms:created xsi:type="dcterms:W3CDTF">2014-11-02T09:05:27Z</dcterms:created>
  <dcterms:modified xsi:type="dcterms:W3CDTF">2026-04-01T08:29:47Z</dcterms:modified>
</cp:coreProperties>
</file>