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62" r:id="rId4"/>
    <p:sldId id="269" r:id="rId5"/>
    <p:sldId id="263" r:id="rId6"/>
    <p:sldId id="264" r:id="rId7"/>
    <p:sldId id="273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2" d="100"/>
          <a:sy n="82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572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DÂN PHƯỜNG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TRƯỜNG MẦM NON LONG BIÊN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438400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quen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đôi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91852" l="5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2672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800600"/>
            <a:ext cx="12954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847573"/>
            <a:ext cx="1219200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09800" y="5069388"/>
            <a:ext cx="381000" cy="41701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410195" y="5182644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943600" y="5183166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22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>- Cô xếp tất cả các loại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vi-VN" dirty="0"/>
              <a:t> trong rá của cô ra và xếp lên bảng.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5053"/>
            <a:ext cx="2344674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20" y="2596124"/>
            <a:ext cx="2514980" cy="329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97893"/>
            <a:ext cx="30861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08952"/>
            <a:ext cx="3257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78852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hàng dọc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6232"/>
            <a:ext cx="1774070" cy="2205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93" y="4120139"/>
            <a:ext cx="2009157" cy="2497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25" y="228600"/>
            <a:ext cx="2111584" cy="4171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05" y="3609181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hàng ngang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22364"/>
            <a:ext cx="2718972" cy="3688899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41940"/>
            <a:ext cx="1774070" cy="2205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4" y="121318"/>
            <a:ext cx="2577314" cy="50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26" y="838200"/>
            <a:ext cx="2160269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40" y="1447800"/>
            <a:ext cx="2594104" cy="3519486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0" y="44196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81" y="4481186"/>
            <a:ext cx="1774070" cy="22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đôi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 lnSpcReduction="10000"/>
          </a:bodyPr>
          <a:lstStyle/>
          <a:p>
            <a:r>
              <a:rPr lang="vi-VN" b="1" dirty="0"/>
              <a:t>* Trò chơi: “Kết </a:t>
            </a:r>
            <a:r>
              <a:rPr lang="en-US" b="1" dirty="0" err="1"/>
              <a:t>đôi</a:t>
            </a:r>
            <a:r>
              <a:rPr lang="vi-VN" b="1" dirty="0"/>
              <a:t>”</a:t>
            </a:r>
            <a:endParaRPr lang="vi-VN" dirty="0"/>
          </a:p>
          <a:p>
            <a:r>
              <a:rPr lang="en-US" dirty="0" err="1"/>
              <a:t>Lần</a:t>
            </a:r>
            <a:r>
              <a:rPr lang="en-US" dirty="0"/>
              <a:t> 1: </a:t>
            </a:r>
            <a:r>
              <a:rPr lang="vi-VN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vi-VN" dirty="0"/>
              <a:t>.</a:t>
            </a:r>
            <a:r>
              <a:rPr lang="en-US" dirty="0"/>
              <a:t> (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)</a:t>
            </a:r>
          </a:p>
          <a:p>
            <a:r>
              <a:rPr lang="en-US" dirty="0" err="1"/>
              <a:t>Lần</a:t>
            </a:r>
            <a:r>
              <a:rPr lang="en-US" dirty="0"/>
              <a:t> 2: 1/2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găng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, ½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gawnng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hiêu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1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găng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2160269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48" y="1828800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2526"/>
            <a:ext cx="8576222" cy="6870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269</Words>
  <Application>Microsoft Office PowerPoint</Application>
  <PresentationFormat>On-screen Show (4:3)</PresentationFormat>
  <Paragraphs>44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Wingdings 2</vt:lpstr>
      <vt:lpstr>Oriel</vt:lpstr>
      <vt:lpstr>ỦY BAN NHÂN DÂN PHƯỜNG LONG BIÊN TRƯỜNG MẦM NON LONG BIÊN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M0</cp:lastModifiedBy>
  <cp:revision>37</cp:revision>
  <dcterms:created xsi:type="dcterms:W3CDTF">2016-12-16T00:07:03Z</dcterms:created>
  <dcterms:modified xsi:type="dcterms:W3CDTF">2026-04-01T08:30:27Z</dcterms:modified>
</cp:coreProperties>
</file>