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342" r:id="rId2"/>
    <p:sldId id="343" r:id="rId3"/>
    <p:sldId id="344" r:id="rId4"/>
    <p:sldId id="294" r:id="rId5"/>
    <p:sldId id="345" r:id="rId6"/>
    <p:sldId id="311" r:id="rId7"/>
    <p:sldId id="325" r:id="rId8"/>
    <p:sldId id="346" r:id="rId9"/>
    <p:sldId id="347" r:id="rId10"/>
    <p:sldId id="348" r:id="rId11"/>
    <p:sldId id="312" r:id="rId12"/>
    <p:sldId id="313" r:id="rId13"/>
    <p:sldId id="326" r:id="rId14"/>
    <p:sldId id="300" r:id="rId15"/>
    <p:sldId id="316" r:id="rId16"/>
    <p:sldId id="350" r:id="rId17"/>
    <p:sldId id="357" r:id="rId18"/>
    <p:sldId id="355" r:id="rId19"/>
    <p:sldId id="356" r:id="rId20"/>
    <p:sldId id="354" r:id="rId21"/>
    <p:sldId id="35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CC00"/>
    <a:srgbClr val="CCECFF"/>
    <a:srgbClr val="D60093"/>
    <a:srgbClr val="CC3300"/>
    <a:srgbClr val="FF9900"/>
    <a:srgbClr val="005C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AA971-21EE-4C9A-B62B-C318A33D5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7A71E-D785-46BA-A008-95EF2B70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4F4BF-B6B2-4DA0-A2DB-896198DCB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DD833-AA3E-4E67-BE55-016E17F5BBE0}" type="slidenum">
              <a:rPr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501200"/>
      </p:ext>
    </p:extLst>
  </p:cSld>
  <p:clrMapOvr>
    <a:masterClrMapping/>
  </p:clrMapOvr>
  <p:transition advClick="0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4B088-70F1-4BF2-B9F4-AF4D9057A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E934A-677C-4CD1-9AC9-4E30DD89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1075C-47CE-456E-9C8E-657F022A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3D4FB-0689-459F-9C19-BFA0C9B7B48D}" type="slidenum">
              <a:rPr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583866"/>
      </p:ext>
    </p:extLst>
  </p:cSld>
  <p:clrMapOvr>
    <a:masterClrMapping/>
  </p:clrMapOvr>
  <p:transition advClick="0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DC564-52C4-4AF0-AF14-06B8BA643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909B9-49E3-4862-BDFE-830B131C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B8F2E-CA6E-4D9E-B201-2E35797B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8A024-01DE-42F0-98BC-121260025DDE}" type="slidenum">
              <a:rPr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333825"/>
      </p:ext>
    </p:extLst>
  </p:cSld>
  <p:clrMapOvr>
    <a:masterClrMapping/>
  </p:clrMapOvr>
  <p:transition advClick="0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9A36-297E-4152-A940-DBA3FCEB8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DCAB-1C13-49C9-AA41-22FC03F5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60E3D-53DF-4AF3-AAE7-7F69BB78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4F00C-3D70-4D44-A584-62655CE4B307}" type="slidenum">
              <a:rPr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931301"/>
      </p:ext>
    </p:extLst>
  </p:cSld>
  <p:clrMapOvr>
    <a:masterClrMapping/>
  </p:clrMapOvr>
  <p:transition advClick="0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E655A-F9EE-4ACF-94B4-2DD69AC0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AAB39-1A86-43B0-972C-D445D0728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E5C17-2C5D-4773-AB97-53E69711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9BE17-C449-4ECB-A57A-2810BC62C0EC}" type="slidenum">
              <a:rPr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646509"/>
      </p:ext>
    </p:extLst>
  </p:cSld>
  <p:clrMapOvr>
    <a:masterClrMapping/>
  </p:clrMapOvr>
  <p:transition advClick="0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67045-41AC-45DE-A6CF-B9279674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36FDC-DE16-4594-AF9C-92111C7F7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851E0-EC1A-4C58-9696-3706FAFF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4A2BD-53EF-4B22-AE43-C72B1471D3BA}" type="slidenum">
              <a:rPr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442458"/>
      </p:ext>
    </p:extLst>
  </p:cSld>
  <p:clrMapOvr>
    <a:masterClrMapping/>
  </p:clrMapOvr>
  <p:transition advClick="0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92CCD-D30D-49D2-9C9F-F9328972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493FD-2CC0-4B2A-9919-160ADA40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31E29-9189-4722-9432-4FD8037A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DDD3D-6095-43BB-AA9F-DA087EA7E445}" type="slidenum">
              <a:rPr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793838"/>
      </p:ext>
    </p:extLst>
  </p:cSld>
  <p:clrMapOvr>
    <a:masterClrMapping/>
  </p:clrMapOvr>
  <p:transition advClick="0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60484A-DAF8-43B4-A167-BFC4742F9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BBA423-F207-47BC-9D9E-22FE59380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5957A-6D9E-4EC3-B2FA-A8BDCDD04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417B1-5F3B-4078-A27B-6D04487582CD}" type="slidenum">
              <a:rPr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88898"/>
      </p:ext>
    </p:extLst>
  </p:cSld>
  <p:clrMapOvr>
    <a:masterClrMapping/>
  </p:clrMapOvr>
  <p:transition advClick="0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1027">
            <a:extLst>
              <a:ext uri="{FF2B5EF4-FFF2-40B4-BE49-F238E27FC236}">
                <a16:creationId xmlns:a16="http://schemas.microsoft.com/office/drawing/2014/main" id="{83AF65D9-77BA-43F9-A6EC-DCC405C312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1B7B-A1E2-4B80-BDDF-A03F98C786EF}" type="datetime1">
              <a:rPr lang="en-US"/>
              <a:pPr>
                <a:defRPr/>
              </a:pPr>
              <a:t>3/30/2026</a:t>
            </a:fld>
            <a:endParaRPr lang="en-US"/>
          </a:p>
        </p:txBody>
      </p:sp>
      <p:sp>
        <p:nvSpPr>
          <p:cNvPr id="4" name="Footer Placeholder 1028">
            <a:extLst>
              <a:ext uri="{FF2B5EF4-FFF2-40B4-BE49-F238E27FC236}">
                <a16:creationId xmlns:a16="http://schemas.microsoft.com/office/drawing/2014/main" id="{DEB352DA-89BF-48BB-B85B-59A52F1BE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029">
            <a:extLst>
              <a:ext uri="{FF2B5EF4-FFF2-40B4-BE49-F238E27FC236}">
                <a16:creationId xmlns:a16="http://schemas.microsoft.com/office/drawing/2014/main" id="{6DA49132-D906-44FA-890B-17D2D240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EBE9B9-4B1F-4DBC-8096-959779C4148B}" type="slidenum">
              <a:rPr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196450"/>
      </p:ext>
    </p:extLst>
  </p:cSld>
  <p:clrMapOvr>
    <a:masterClrMapping/>
  </p:clrMapOvr>
  <p:transition advClick="0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127BF2-9B58-4E77-9BF3-603E08540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72467-F9C6-4704-B8A6-94E5C534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850A7-8191-40E9-BE05-CF15E8DB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5CF22-DEBC-48A7-A3F6-B39B2914D91E}" type="slidenum">
              <a:rPr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3288"/>
      </p:ext>
    </p:extLst>
  </p:cSld>
  <p:clrMapOvr>
    <a:masterClrMapping/>
  </p:clrMapOvr>
  <p:transition advClick="0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7D712-4AE3-4424-B791-F9E2B192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32130-F7A3-4B0B-A4A1-DA3FA5EC0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22178-A217-4A53-BBAC-A4A83F6E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8E48D-A435-4C86-B65F-B8B6FB0B883E}" type="slidenum">
              <a:rPr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475814"/>
      </p:ext>
    </p:extLst>
  </p:cSld>
  <p:clrMapOvr>
    <a:masterClrMapping/>
  </p:clrMapOvr>
  <p:transition advClick="0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0E84E-4F31-44F2-B065-4E4689A46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9D8D2-4654-4FE6-A05D-6EC5FEAD6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4A7D9-3779-4E1F-8B4A-970F5F500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CC03F-F0BE-4F85-AF00-41FB00D1BDDB}" type="slidenum">
              <a:rPr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50662"/>
      </p:ext>
    </p:extLst>
  </p:cSld>
  <p:clrMapOvr>
    <a:masterClrMapping/>
  </p:clrMapOvr>
  <p:transition advClick="0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>
            <a:extLst>
              <a:ext uri="{FF2B5EF4-FFF2-40B4-BE49-F238E27FC236}">
                <a16:creationId xmlns:a16="http://schemas.microsoft.com/office/drawing/2014/main" id="{5098A0B3-838F-4175-807A-A3FB261EF8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026">
            <a:extLst>
              <a:ext uri="{FF2B5EF4-FFF2-40B4-BE49-F238E27FC236}">
                <a16:creationId xmlns:a16="http://schemas.microsoft.com/office/drawing/2014/main" id="{3390602C-C09B-43FD-92AF-E836816DAE5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Date Placeholder 1027">
            <a:extLst>
              <a:ext uri="{FF2B5EF4-FFF2-40B4-BE49-F238E27FC236}">
                <a16:creationId xmlns:a16="http://schemas.microsoft.com/office/drawing/2014/main" id="{9AD59325-5265-4C1C-9F27-AADACCCE44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1400" noProof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501D22-60B1-4D2C-94EA-2E6542EFAF90}" type="datetime1">
              <a:rPr lang="en-US"/>
              <a:pPr>
                <a:defRPr/>
              </a:pPr>
              <a:t>3/30/2026</a:t>
            </a:fld>
            <a:endParaRPr lang="en-US"/>
          </a:p>
        </p:txBody>
      </p:sp>
      <p:sp>
        <p:nvSpPr>
          <p:cNvPr id="1029" name="Footer Placeholder 1028">
            <a:extLst>
              <a:ext uri="{FF2B5EF4-FFF2-40B4-BE49-F238E27FC236}">
                <a16:creationId xmlns:a16="http://schemas.microsoft.com/office/drawing/2014/main" id="{98D12A38-4492-4128-B888-D725E8CF1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defRPr sz="1400" noProof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Slide Number Placeholder 1029">
            <a:extLst>
              <a:ext uri="{FF2B5EF4-FFF2-40B4-BE49-F238E27FC236}">
                <a16:creationId xmlns:a16="http://schemas.microsoft.com/office/drawing/2014/main" id="{9E1F8671-BBD4-4DA3-AA19-2D391A3C2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noProof="1">
                <a:latin typeface="Arial" panose="020B0604020202020204" pitchFamily="34" charset="0"/>
              </a:defRPr>
            </a:lvl1pPr>
          </a:lstStyle>
          <a:p>
            <a:fld id="{1586EF4D-96E2-4FD8-8ABC-2078B6261088}" type="slidenum">
              <a:rPr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0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 advClick="0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G:\Xem%20video%20clip%20C&#225;ch%20h&#7893;%20s&#259;n%20m&#7891;i%20-%20Video%20h&#7845;p%20d&#7851;n%20-%20Clip%20hot%20-%20Baamboo.com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imgres?imgurl=http://i476.photobucket.com/albums/rr122/mai_syd/Animals/IMG_1971a.jpg&amp;imgrefurl=http://www.yeuthucung.com/lofiversion/index.php%3Ft4308.html&amp;usg=__W-n2xHYsmI4AuFKcU6fwQPo35XU=&amp;h=768&amp;w=1024&amp;sz=211&amp;hl=vi&amp;start=4&amp;tbnid=jLntUpu1AYT62M:&amp;tbnh=113&amp;tbnw=150&amp;prev=/images%3Fq%3DTHE%2BGIOI%2BDONG%2BVAT%26imgsz%3Dxga%26imgtbs%3Dz%26as_st%3Dy%26gbv%3D2%26hl%3Dvi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openxmlformats.org/officeDocument/2006/relationships/hyperlink" Target="http://images.google.com.vn/imgres?imgurl=http://i541.photobucket.com/albums/gg381/vananh_032/DSC08747.jpg&amp;imgrefurl=http://www.sinhvienphuyen.vn/forum/showthread.php%3Fp%3D64665&amp;usg=__uDot4S6o5S2E8Qkz13LjrUwEi84=&amp;h=768&amp;w=1024&amp;sz=608&amp;hl=vi&amp;start=1&amp;tbnid=NY3VuIbikTX24M:&amp;tbnh=113&amp;tbnw=150&amp;prev=/images%3Fq%3Dcon%2BHA%2BMA%26imgsz%3Dxga%26imgtbs%3Dz%26as_st%3Dy%26gbv%3D2%26hl%3Dvi" TargetMode="External"/><Relationship Id="rId2" Type="http://schemas.openxmlformats.org/officeDocument/2006/relationships/hyperlink" Target="http://images.google.com.vn/imgres?imgurl=http://heorung-hakhanh.com/admin/images/images_upload/DSC00901.jpg&amp;imgrefurl=http://heorung-hakhanh.com/run/main.php%3Fmodul%3Dsanphamdactrung%26action%3DView%26id%3D3&amp;usg=__mENb4xSuPUA4rfOqGsg9ektP8Jk=&amp;h=768&amp;w=1024&amp;sz=212&amp;hl=vi&amp;start=1&amp;tbnid=towJ4KtBH7QKmM:&amp;tbnh=113&amp;tbnw=150&amp;prev=/images%3Fq%3DDONG%2BVAT%2BSONG%2BTRONG%2BRUNG%26imgsz%3Dxga%26imgtbs%3Dz%26as_st%3Dy%26gbv%3D2%26hl%3Dvi" TargetMode="Externa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vn/imgres?imgurl=http://files.myopera.com/ducluan1990/albums/788582/Pair%2520of%2520Burchell%27s%2520Zebra%2520on%2520the%2520Savannah,%2520Masai%2520Mara%2520Reserve,%2520Kenya.jpg&amp;imgrefurl=http://my.opera.com/ducluan1990/albums/showpic.dml%3Falbum%3D788582%26picture%3D10682996&amp;usg=__ZD0eC6abzQBHXLYjNKylawFOytw=&amp;h=960&amp;w=1280&amp;sz=256&amp;hl=vi&amp;start=9&amp;tbnid=lZ5APc8YWQFCuM:&amp;tbnh=113&amp;tbnw=150&amp;prev=/images%3Fq%3DTHE%2BGIOI%2BDONG%2BVAT%26imgsz%3Dxga%26imgtbs%3Dz%26as_st%3Dy%26gbv%3D2%26hl%3Dvi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5" Type="http://schemas.openxmlformats.org/officeDocument/2006/relationships/image" Target="../media/image26.jpeg"/><Relationship Id="rId10" Type="http://schemas.openxmlformats.org/officeDocument/2006/relationships/hyperlink" Target="http://images.google.com.vn/imgres?imgurl=http://www.stewart.army.mil/dpw/fish/indigo_snake.jpg&amp;imgrefurl=http://www.dienanh.net/forums/showthread.php%3Ft%3D33226%26page%3D102&amp;usg=__xYLjmQXL6JyvtsM9Jah1v4TecIw=&amp;h=848&amp;w=1280&amp;sz=587&amp;hl=vi&amp;start=1&amp;tbnid=JNVSBxPed4cTiM:&amp;tbnh=99&amp;tbnw=150&amp;prev=/images%3Fq%3Dcon%2BRAN%26imgsz%3Dxga%26imgtbs%3Dz%26as_st%3Dy%26gbv%3D2%26hl%3Dvi" TargetMode="External"/><Relationship Id="rId4" Type="http://schemas.openxmlformats.org/officeDocument/2006/relationships/hyperlink" Target="http://images.google.com.vn/imgres?imgurl=http://img291.imageshack.us/img291/3150/africanlion.png&amp;imgrefurl=http://vnsharing.net/forum/showthread.php%3Fp%3D2349126&amp;usg=__F0yFyTr6uppobih7aMMlwgDkJYs=&amp;h=768&amp;w=1024&amp;sz=1192&amp;hl=vi&amp;start=18&amp;tbnid=qDSYZg4O-hHFTM:&amp;tbnh=113&amp;tbnw=150&amp;prev=/images%3Fq%3DDONG%2BVAT%2BSONG%2BTRONG%2BRUNG%26imgsz%3Dxga%26imgtbs%3Dz%26as_st%3Dy%26gbv%3D2%26hl%3Dvi" TargetMode="External"/><Relationship Id="rId9" Type="http://schemas.openxmlformats.org/officeDocument/2006/relationships/image" Target="../media/image22.jpeg"/><Relationship Id="rId1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6.jpeg"/><Relationship Id="rId5" Type="http://schemas.openxmlformats.org/officeDocument/2006/relationships/image" Target="../media/image12.jpe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3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jpeg"/><Relationship Id="rId12" Type="http://schemas.openxmlformats.org/officeDocument/2006/relationships/image" Target="../media/image34.jpeg"/><Relationship Id="rId2" Type="http://schemas.openxmlformats.org/officeDocument/2006/relationships/audio" Target="ghi%20am%20slide%2017-PHAN%20NHOM.wav" TargetMode="External"/><Relationship Id="rId16" Type="http://schemas.openxmlformats.org/officeDocument/2006/relationships/slide" Target="slide1.xml"/><Relationship Id="rId1" Type="http://schemas.openxmlformats.org/officeDocument/2006/relationships/audio" Target="ghi%20am%20-ketqua-PHAN%20NHOM-%20slide%2017.wav" TargetMode="External"/><Relationship Id="rId6" Type="http://schemas.openxmlformats.org/officeDocument/2006/relationships/image" Target="../media/image30.jpeg"/><Relationship Id="rId11" Type="http://schemas.openxmlformats.org/officeDocument/2006/relationships/image" Target="../media/image27.jpeg"/><Relationship Id="rId5" Type="http://schemas.openxmlformats.org/officeDocument/2006/relationships/image" Target="../media/image29.jpeg"/><Relationship Id="rId15" Type="http://schemas.openxmlformats.org/officeDocument/2006/relationships/image" Target="../media/image39.png"/><Relationship Id="rId10" Type="http://schemas.openxmlformats.org/officeDocument/2006/relationships/image" Target="../media/image33.jpeg"/><Relationship Id="rId4" Type="http://schemas.openxmlformats.org/officeDocument/2006/relationships/image" Target="../media/image37.png"/><Relationship Id="rId9" Type="http://schemas.openxmlformats.org/officeDocument/2006/relationships/image" Target="../media/image32.jpeg"/><Relationship Id="rId1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slide" Target="slide1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G:\YouTube%20-%20Cho%20kh&#7881;%20&#259;n%20chu&#7889;i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A22797F3-1AF7-4F16-968B-9C4B807751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>
              <a:ea typeface="SimSun" panose="02010600030101010101" pitchFamily="2" charset="-122"/>
            </a:endParaRPr>
          </a:p>
        </p:txBody>
      </p:sp>
      <p:pic>
        <p:nvPicPr>
          <p:cNvPr id="13315" name="Picture 1" descr="1">
            <a:extLst>
              <a:ext uri="{FF2B5EF4-FFF2-40B4-BE49-F238E27FC236}">
                <a16:creationId xmlns:a16="http://schemas.microsoft.com/office/drawing/2014/main" id="{3344D2DF-164E-4070-920C-18D6974D4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125413"/>
            <a:ext cx="92075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id="{06701C54-6E1F-4834-9DD9-C9306A7D4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2222500"/>
            <a:ext cx="52054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Lĩnh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vực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triển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tài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con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rừng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Giáo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viên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Nguyễn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Thị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Thanh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Vân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Lứa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tuổi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Mẫu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giáo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Nhỡ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4-5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tuổi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E97FF3-F2BA-4D02-A9DE-B099C3C28322}"/>
              </a:ext>
            </a:extLst>
          </p:cNvPr>
          <p:cNvSpPr txBox="1"/>
          <p:nvPr/>
        </p:nvSpPr>
        <p:spPr>
          <a:xfrm flipH="1">
            <a:off x="1724098" y="473837"/>
            <a:ext cx="562920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LONG BIÊN</a:t>
            </a:r>
          </a:p>
          <a:p>
            <a:pPr algn="ctr" eaLnBrk="1" hangingPunct="1">
              <a:defRPr/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</p:txBody>
      </p:sp>
    </p:spTree>
  </p:cSld>
  <p:clrMapOvr>
    <a:masterClrMapping/>
  </p:clrMapOvr>
  <p:transition advClick="0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Large checker board">
            <a:extLst>
              <a:ext uri="{FF2B5EF4-FFF2-40B4-BE49-F238E27FC236}">
                <a16:creationId xmlns:a16="http://schemas.microsoft.com/office/drawing/2014/main" id="{0536204C-1B4D-47C1-A64B-4AD6C93DD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7175" cy="681196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E9E682-7988-463A-B555-4EF196855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br>
              <a:rPr lang="en-US" altLang="en-US" sz="4000"/>
            </a:br>
            <a:br>
              <a:rPr lang="en-US" altLang="en-US" sz="4000"/>
            </a:br>
            <a:br>
              <a:rPr lang="en-US" altLang="en-US" sz="4000"/>
            </a:br>
            <a:br>
              <a:rPr lang="en-US" altLang="en-US" sz="4000"/>
            </a:br>
            <a:br>
              <a:rPr lang="en-US" altLang="en-US" sz="4000"/>
            </a:br>
            <a:br>
              <a:rPr lang="en-US" altLang="en-US" sz="4000"/>
            </a:br>
            <a:br>
              <a:rPr lang="en-US" altLang="en-US" sz="4000"/>
            </a:br>
            <a:br>
              <a:rPr lang="en-US" altLang="en-US" sz="4000"/>
            </a:br>
            <a:endParaRPr lang="en-US" altLang="en-US" sz="4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06DD24B-9B39-4591-A67E-1FE785A15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22163" r="2574" b="11345"/>
          <a:stretch>
            <a:fillRect/>
          </a:stretch>
        </p:blipFill>
        <p:spPr bwMode="auto">
          <a:xfrm>
            <a:off x="685800" y="762000"/>
            <a:ext cx="792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A5DF5C12-9BB3-43C2-ACFB-DE3E1FD8B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410200"/>
            <a:ext cx="3048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latin typeface="Arial" panose="020B0604020202020204" pitchFamily="34" charset="0"/>
              </a:rPr>
              <a:t>Con hổ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B55894A9-F433-4157-A62A-A1A51CE53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2B45B9F8-48EB-4DAD-800C-E1E848908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610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Đây là con gì? Con Hổ có đặc điểm gì? Mình( Đầu, Chân, đuôi …),Tiếng kêu như thế nào?  Cho trẻ bắt chước tiếng kêu của con Hổ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( Lồng giáo dục BVMT, lễ giáo)</a:t>
            </a: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CD9A6F20-627C-4F54-91F8-2CBC227F7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89100"/>
            <a:ext cx="2971800" cy="396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Text Placeholder 86017" descr="Tiger24">
            <a:extLst>
              <a:ext uri="{FF2B5EF4-FFF2-40B4-BE49-F238E27FC236}">
                <a16:creationId xmlns:a16="http://schemas.microsoft.com/office/drawing/2014/main" id="{52C0E4B4-960F-40B9-98AE-7A09E765F86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915400" cy="6858000"/>
          </a:xfrm>
        </p:spPr>
      </p:pic>
      <p:grpSp>
        <p:nvGrpSpPr>
          <p:cNvPr id="86020" name="Group 86019">
            <a:extLst>
              <a:ext uri="{FF2B5EF4-FFF2-40B4-BE49-F238E27FC236}">
                <a16:creationId xmlns:a16="http://schemas.microsoft.com/office/drawing/2014/main" id="{2D756BFC-6887-4333-BF9F-588F6D54A591}"/>
              </a:ext>
            </a:extLst>
          </p:cNvPr>
          <p:cNvGrpSpPr>
            <a:grpSpLocks/>
          </p:cNvGrpSpPr>
          <p:nvPr/>
        </p:nvGrpSpPr>
        <p:grpSpPr bwMode="auto">
          <a:xfrm>
            <a:off x="1717675" y="5486400"/>
            <a:ext cx="4032250" cy="1371600"/>
            <a:chOff x="1130" y="2688"/>
            <a:chExt cx="2540" cy="720"/>
          </a:xfrm>
        </p:grpSpPr>
        <p:sp>
          <p:nvSpPr>
            <p:cNvPr id="23556" name="Oval 86020">
              <a:extLst>
                <a:ext uri="{FF2B5EF4-FFF2-40B4-BE49-F238E27FC236}">
                  <a16:creationId xmlns:a16="http://schemas.microsoft.com/office/drawing/2014/main" id="{808C096C-7EFF-400D-B889-5BE83F55F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" y="2688"/>
              <a:ext cx="2540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3557" name="Text Box 86021">
              <a:extLst>
                <a:ext uri="{FF2B5EF4-FFF2-40B4-BE49-F238E27FC236}">
                  <a16:creationId xmlns:a16="http://schemas.microsoft.com/office/drawing/2014/main" id="{301BE01F-F060-45D8-A685-710C2E41C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832"/>
              <a:ext cx="1583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>
                  <a:solidFill>
                    <a:srgbClr val="D60093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Con Hổ</a:t>
              </a:r>
            </a:p>
          </p:txBody>
        </p:sp>
      </p:grp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7044" descr="images">
            <a:extLst>
              <a:ext uri="{FF2B5EF4-FFF2-40B4-BE49-F238E27FC236}">
                <a16:creationId xmlns:a16="http://schemas.microsoft.com/office/drawing/2014/main" id="{4701909F-DF08-411E-8AAB-5F8544898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Xem video clip Cách hổ săn mồi - Video hấp dẫn - Clip hot - Baamboo.com.wmv">
            <a:hlinkClick r:id="" action="ppaction://media"/>
            <a:extLst>
              <a:ext uri="{FF2B5EF4-FFF2-40B4-BE49-F238E27FC236}">
                <a16:creationId xmlns:a16="http://schemas.microsoft.com/office/drawing/2014/main" id="{F3ECA42A-4D22-4B96-84B3-54B246C1B00F}"/>
              </a:ext>
            </a:extLst>
          </p:cNvPr>
          <p:cNvPicPr>
            <a:picLocks noRot="1" noChangeAspect="1" noChangeArrowheads="1"/>
          </p:cNvPicPr>
          <p:nvPr>
            <p:ph idx="4294967295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95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957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Text Placeholder 72705" descr="Tiger24">
            <a:extLst>
              <a:ext uri="{FF2B5EF4-FFF2-40B4-BE49-F238E27FC236}">
                <a16:creationId xmlns:a16="http://schemas.microsoft.com/office/drawing/2014/main" id="{D28350C5-C687-407A-994B-D975141085F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133600"/>
            <a:ext cx="3886200" cy="3657600"/>
          </a:xfrm>
        </p:spPr>
      </p:pic>
      <p:sp>
        <p:nvSpPr>
          <p:cNvPr id="26627" name="Text Box 72712">
            <a:extLst>
              <a:ext uri="{FF2B5EF4-FFF2-40B4-BE49-F238E27FC236}">
                <a16:creationId xmlns:a16="http://schemas.microsoft.com/office/drawing/2014/main" id="{10465016-41A1-4B55-B77B-64E6ABEA1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1000"/>
            <a:ext cx="3581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Bé so sánh</a:t>
            </a:r>
          </a:p>
        </p:txBody>
      </p:sp>
      <p:pic>
        <p:nvPicPr>
          <p:cNvPr id="72714" name="Picture 72713" descr="scan014444">
            <a:extLst>
              <a:ext uri="{FF2B5EF4-FFF2-40B4-BE49-F238E27FC236}">
                <a16:creationId xmlns:a16="http://schemas.microsoft.com/office/drawing/2014/main" id="{B2E6D2AF-10C9-4465-AEB7-794B6344A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876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5" name="Freeform 72714">
            <a:extLst>
              <a:ext uri="{FF2B5EF4-FFF2-40B4-BE49-F238E27FC236}">
                <a16:creationId xmlns:a16="http://schemas.microsoft.com/office/drawing/2014/main" id="{1D1D7830-B890-4756-A69B-9C0563643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038600"/>
            <a:ext cx="152400" cy="685800"/>
          </a:xfrm>
          <a:custGeom>
            <a:avLst/>
            <a:gdLst>
              <a:gd name="T0" fmla="*/ 2147483647 w 104"/>
              <a:gd name="T1" fmla="*/ 0 h 392"/>
              <a:gd name="T2" fmla="*/ 2147483647 w 104"/>
              <a:gd name="T3" fmla="*/ 2147483647 h 392"/>
              <a:gd name="T4" fmla="*/ 0 w 104"/>
              <a:gd name="T5" fmla="*/ 2147483647 h 3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" h="392">
                <a:moveTo>
                  <a:pt x="48" y="0"/>
                </a:moveTo>
                <a:cubicBezTo>
                  <a:pt x="76" y="188"/>
                  <a:pt x="104" y="376"/>
                  <a:pt x="96" y="384"/>
                </a:cubicBezTo>
                <a:cubicBezTo>
                  <a:pt x="88" y="392"/>
                  <a:pt x="44" y="220"/>
                  <a:pt x="0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90115">
            <a:extLst>
              <a:ext uri="{FF2B5EF4-FFF2-40B4-BE49-F238E27FC236}">
                <a16:creationId xmlns:a16="http://schemas.microsoft.com/office/drawing/2014/main" id="{CA73613F-85C0-45FE-A735-F645693F4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"/>
            <a:ext cx="8839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Giờ học hôm nay cô vừa cho các c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on</a:t>
            </a: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tìm hiểu những con vật gì sống trong rừng?</a:t>
            </a:r>
          </a:p>
        </p:txBody>
      </p:sp>
      <p:pic>
        <p:nvPicPr>
          <p:cNvPr id="90117" name="Picture 90116" descr="1103843[1]ª">
            <a:extLst>
              <a:ext uri="{FF2B5EF4-FFF2-40B4-BE49-F238E27FC236}">
                <a16:creationId xmlns:a16="http://schemas.microsoft.com/office/drawing/2014/main" id="{46293886-FBC8-477C-B49F-3D1D0B09C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40386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90118" descr="scan014444">
            <a:extLst>
              <a:ext uri="{FF2B5EF4-FFF2-40B4-BE49-F238E27FC236}">
                <a16:creationId xmlns:a16="http://schemas.microsoft.com/office/drawing/2014/main" id="{5287694A-4C29-4B53-8226-13A626CD7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38600"/>
            <a:ext cx="38862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Text Placeholder 90119" descr="Tiger24">
            <a:extLst>
              <a:ext uri="{FF2B5EF4-FFF2-40B4-BE49-F238E27FC236}">
                <a16:creationId xmlns:a16="http://schemas.microsoft.com/office/drawing/2014/main" id="{8D558202-D782-4AC9-9D8B-B3C129E0A55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4114800"/>
            <a:ext cx="3733800" cy="2667000"/>
          </a:xfrm>
        </p:spPr>
      </p:pic>
      <p:sp>
        <p:nvSpPr>
          <p:cNvPr id="90121" name="Freeform 90120">
            <a:extLst>
              <a:ext uri="{FF2B5EF4-FFF2-40B4-BE49-F238E27FC236}">
                <a16:creationId xmlns:a16="http://schemas.microsoft.com/office/drawing/2014/main" id="{98AA97C0-7410-4CF5-ACD7-B96627805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486400"/>
            <a:ext cx="152400" cy="685800"/>
          </a:xfrm>
          <a:custGeom>
            <a:avLst/>
            <a:gdLst>
              <a:gd name="T0" fmla="*/ 2147483647 w 104"/>
              <a:gd name="T1" fmla="*/ 0 h 392"/>
              <a:gd name="T2" fmla="*/ 2147483647 w 104"/>
              <a:gd name="T3" fmla="*/ 2147483647 h 392"/>
              <a:gd name="T4" fmla="*/ 0 w 104"/>
              <a:gd name="T5" fmla="*/ 2147483647 h 3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" h="392">
                <a:moveTo>
                  <a:pt x="48" y="0"/>
                </a:moveTo>
                <a:cubicBezTo>
                  <a:pt x="76" y="188"/>
                  <a:pt x="104" y="376"/>
                  <a:pt x="96" y="384"/>
                </a:cubicBezTo>
                <a:cubicBezTo>
                  <a:pt x="88" y="392"/>
                  <a:pt x="44" y="220"/>
                  <a:pt x="0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6">
            <a:extLst>
              <a:ext uri="{FF2B5EF4-FFF2-40B4-BE49-F238E27FC236}">
                <a16:creationId xmlns:a16="http://schemas.microsoft.com/office/drawing/2014/main" id="{687DD85C-E63A-447F-AFBB-D26C6FAE6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-9525"/>
            <a:ext cx="6172200" cy="838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Arial" panose="020B0604020202020204" pitchFamily="34" charset="0"/>
              </a:rPr>
              <a:t>* Cho trẻ xem một số động vật sống trong rừng khác</a:t>
            </a:r>
          </a:p>
        </p:txBody>
      </p:sp>
      <p:pic>
        <p:nvPicPr>
          <p:cNvPr id="4" name="Picture 11" descr="DSC00901">
            <a:hlinkClick r:id="rId2"/>
            <a:extLst>
              <a:ext uri="{FF2B5EF4-FFF2-40B4-BE49-F238E27FC236}">
                <a16:creationId xmlns:a16="http://schemas.microsoft.com/office/drawing/2014/main" id="{074D2D81-41D0-471E-8791-CCE9AFFDE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04875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fricanlion">
            <a:hlinkClick r:id="rId4"/>
            <a:extLst>
              <a:ext uri="{FF2B5EF4-FFF2-40B4-BE49-F238E27FC236}">
                <a16:creationId xmlns:a16="http://schemas.microsoft.com/office/drawing/2014/main" id="{4315959F-7442-478E-948D-922D4CF1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89225"/>
            <a:ext cx="2971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Pair%2520of%2520Burchell%27s%2520Zebra%2520on%2520the%2520Savannah,%2520Masai%2520Mara%2520Reserve,%2520Kenya">
            <a:hlinkClick r:id="rId6"/>
            <a:extLst>
              <a:ext uri="{FF2B5EF4-FFF2-40B4-BE49-F238E27FC236}">
                <a16:creationId xmlns:a16="http://schemas.microsoft.com/office/drawing/2014/main" id="{DF5BE0E4-9914-4DFE-90F1-5443F4B9A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09875"/>
            <a:ext cx="2514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IMG_1971a">
            <a:hlinkClick r:id="rId8"/>
            <a:extLst>
              <a:ext uri="{FF2B5EF4-FFF2-40B4-BE49-F238E27FC236}">
                <a16:creationId xmlns:a16="http://schemas.microsoft.com/office/drawing/2014/main" id="{1F6476A7-82C7-48D2-8F58-3AA08254A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04875"/>
            <a:ext cx="2819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indigo_snake">
            <a:hlinkClick r:id="rId10"/>
            <a:extLst>
              <a:ext uri="{FF2B5EF4-FFF2-40B4-BE49-F238E27FC236}">
                <a16:creationId xmlns:a16="http://schemas.microsoft.com/office/drawing/2014/main" id="{2A3E99B4-204C-4AE8-B21D-F4E92080E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09875"/>
            <a:ext cx="2819400" cy="1981200"/>
          </a:xfrm>
          <a:prstGeom prst="rect">
            <a:avLst/>
          </a:prstGeom>
          <a:solidFill>
            <a:srgbClr val="CC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DSC08747">
            <a:hlinkClick r:id="rId12"/>
            <a:extLst>
              <a:ext uri="{FF2B5EF4-FFF2-40B4-BE49-F238E27FC236}">
                <a16:creationId xmlns:a16="http://schemas.microsoft.com/office/drawing/2014/main" id="{AB251BF6-079A-495D-B7CC-6EC8A85FE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1075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9" descr="Baby-Animal-8">
            <a:extLst>
              <a:ext uri="{FF2B5EF4-FFF2-40B4-BE49-F238E27FC236}">
                <a16:creationId xmlns:a16="http://schemas.microsoft.com/office/drawing/2014/main" id="{25949D19-1F41-49CF-9ADA-C5179DE49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7275"/>
            <a:ext cx="2743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1" descr="Baby-Animal-4">
            <a:extLst>
              <a:ext uri="{FF2B5EF4-FFF2-40B4-BE49-F238E27FC236}">
                <a16:creationId xmlns:a16="http://schemas.microsoft.com/office/drawing/2014/main" id="{A2B84E42-1AD1-4BE6-AC98-61E0572B6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4987925"/>
            <a:ext cx="2686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A801993A-B6CD-41A0-8B68-9146FC86B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4751388"/>
            <a:ext cx="1790700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3 2.22222E-6 L 2.77556E-17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40C382AA-14FA-4CE2-AF13-E5A76EBB6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9699" name="Content Placeholder 3">
            <a:extLst>
              <a:ext uri="{FF2B5EF4-FFF2-40B4-BE49-F238E27FC236}">
                <a16:creationId xmlns:a16="http://schemas.microsoft.com/office/drawing/2014/main" id="{F2DAAD26-77B1-463A-9C82-05A9C92EA1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07418AA-04AA-4783-96F0-C56D0D14DCB7}"/>
              </a:ext>
            </a:extLst>
          </p:cNvPr>
          <p:cNvSpPr/>
          <p:nvPr/>
        </p:nvSpPr>
        <p:spPr>
          <a:xfrm>
            <a:off x="3352800" y="533400"/>
            <a:ext cx="5105400" cy="3962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54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5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54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2C18532-A0BC-41E5-9BA8-9C7724759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7200" y="-381000"/>
            <a:ext cx="9906000" cy="7467600"/>
          </a:xfrm>
          <a:prstGeom prst="rect">
            <a:avLst/>
          </a:prstGeom>
          <a:solidFill>
            <a:srgbClr val="E1F2F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C98445D9-03E9-41B2-BD7F-104B3E05BEED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8610600" cy="3657600"/>
            <a:chOff x="144" y="96"/>
            <a:chExt cx="5424" cy="2304"/>
          </a:xfrm>
        </p:grpSpPr>
        <p:sp>
          <p:nvSpPr>
            <p:cNvPr id="30734" name="Rectangle 5">
              <a:extLst>
                <a:ext uri="{FF2B5EF4-FFF2-40B4-BE49-F238E27FC236}">
                  <a16:creationId xmlns:a16="http://schemas.microsoft.com/office/drawing/2014/main" id="{6F669E31-9889-4426-A73A-05F3988E1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240"/>
              <a:ext cx="1500" cy="262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</a:rPr>
                <a:t>Thú ăn thịt</a:t>
              </a:r>
              <a:r>
                <a:rPr lang="en-US" altLang="en-US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30735" name="AutoShape 6">
              <a:extLst>
                <a:ext uri="{FF2B5EF4-FFF2-40B4-BE49-F238E27FC236}">
                  <a16:creationId xmlns:a16="http://schemas.microsoft.com/office/drawing/2014/main" id="{8B5C8AC3-94D9-4FB4-A9B5-FCA9C987F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463"/>
              <a:ext cx="261" cy="1832"/>
            </a:xfrm>
            <a:prstGeom prst="flowChartProcess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36" name="AutoShape 7">
              <a:extLst>
                <a:ext uri="{FF2B5EF4-FFF2-40B4-BE49-F238E27FC236}">
                  <a16:creationId xmlns:a16="http://schemas.microsoft.com/office/drawing/2014/main" id="{D9516233-F502-4B72-855F-6D4C8FF2A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" y="463"/>
              <a:ext cx="261" cy="1832"/>
            </a:xfrm>
            <a:prstGeom prst="flowChartProcess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37" name="AutoShape 8">
              <a:extLst>
                <a:ext uri="{FF2B5EF4-FFF2-40B4-BE49-F238E27FC236}">
                  <a16:creationId xmlns:a16="http://schemas.microsoft.com/office/drawing/2014/main" id="{593DA81A-9459-4E15-AA35-27FFB7F72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2138"/>
              <a:ext cx="65" cy="53"/>
            </a:xfrm>
            <a:prstGeom prst="flowChartProcess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38" name="AutoShape 9">
              <a:extLst>
                <a:ext uri="{FF2B5EF4-FFF2-40B4-BE49-F238E27FC236}">
                  <a16:creationId xmlns:a16="http://schemas.microsoft.com/office/drawing/2014/main" id="{F3B333C2-6356-4E44-8412-0A1FC0F3A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2138"/>
              <a:ext cx="783" cy="157"/>
            </a:xfrm>
            <a:prstGeom prst="flowChartProcess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39" name="Rectangle 10">
              <a:extLst>
                <a:ext uri="{FF2B5EF4-FFF2-40B4-BE49-F238E27FC236}">
                  <a16:creationId xmlns:a16="http://schemas.microsoft.com/office/drawing/2014/main" id="{9CE0A5B4-F558-436B-A8C4-0EB03DC93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2138"/>
              <a:ext cx="783" cy="157"/>
            </a:xfrm>
            <a:prstGeom prst="rect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40" name="AutoShape 11">
              <a:extLst>
                <a:ext uri="{FF2B5EF4-FFF2-40B4-BE49-F238E27FC236}">
                  <a16:creationId xmlns:a16="http://schemas.microsoft.com/office/drawing/2014/main" id="{6029926B-BF82-49BF-8D19-24EA58ABA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410"/>
              <a:ext cx="65" cy="1938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41" name="AutoShape 12">
              <a:extLst>
                <a:ext uri="{FF2B5EF4-FFF2-40B4-BE49-F238E27FC236}">
                  <a16:creationId xmlns:a16="http://schemas.microsoft.com/office/drawing/2014/main" id="{70803639-A372-4E1A-9F06-AA4928BD4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" y="410"/>
              <a:ext cx="65" cy="1938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42" name="AutoShape 13">
              <a:extLst>
                <a:ext uri="{FF2B5EF4-FFF2-40B4-BE49-F238E27FC236}">
                  <a16:creationId xmlns:a16="http://schemas.microsoft.com/office/drawing/2014/main" id="{24358416-95D3-4624-9D8C-3CF62937B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881"/>
              <a:ext cx="391" cy="53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43" name="AutoShape 14">
              <a:extLst>
                <a:ext uri="{FF2B5EF4-FFF2-40B4-BE49-F238E27FC236}">
                  <a16:creationId xmlns:a16="http://schemas.microsoft.com/office/drawing/2014/main" id="{7FD100BB-527E-4EB0-9E4A-05DCCD629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300"/>
              <a:ext cx="391" cy="53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44" name="AutoShape 15">
              <a:extLst>
                <a:ext uri="{FF2B5EF4-FFF2-40B4-BE49-F238E27FC236}">
                  <a16:creationId xmlns:a16="http://schemas.microsoft.com/office/drawing/2014/main" id="{8861FE06-BABC-4B02-86C3-6CE8C2D85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15"/>
              <a:ext cx="391" cy="52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45" name="AutoShape 16">
              <a:extLst>
                <a:ext uri="{FF2B5EF4-FFF2-40B4-BE49-F238E27FC236}">
                  <a16:creationId xmlns:a16="http://schemas.microsoft.com/office/drawing/2014/main" id="{D40C6B54-CC05-4F92-A771-5DBB16207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929"/>
              <a:ext cx="391" cy="52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46" name="AutoShape 17">
              <a:extLst>
                <a:ext uri="{FF2B5EF4-FFF2-40B4-BE49-F238E27FC236}">
                  <a16:creationId xmlns:a16="http://schemas.microsoft.com/office/drawing/2014/main" id="{363017F7-1CCC-4617-8187-A535B501E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305"/>
              <a:ext cx="457" cy="158"/>
            </a:xfrm>
            <a:prstGeom prst="flowChartProcess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47" name="Rectangle 18">
              <a:extLst>
                <a:ext uri="{FF2B5EF4-FFF2-40B4-BE49-F238E27FC236}">
                  <a16:creationId xmlns:a16="http://schemas.microsoft.com/office/drawing/2014/main" id="{E404C4EE-D6AE-4179-B548-0E758F296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" y="305"/>
              <a:ext cx="457" cy="158"/>
            </a:xfrm>
            <a:prstGeom prst="rect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48" name="AutoShape 19">
              <a:extLst>
                <a:ext uri="{FF2B5EF4-FFF2-40B4-BE49-F238E27FC236}">
                  <a16:creationId xmlns:a16="http://schemas.microsoft.com/office/drawing/2014/main" id="{FEF1880B-3027-495F-BDB4-33E43B0A9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" y="777"/>
              <a:ext cx="391" cy="52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49" name="AutoShape 20">
              <a:extLst>
                <a:ext uri="{FF2B5EF4-FFF2-40B4-BE49-F238E27FC236}">
                  <a16:creationId xmlns:a16="http://schemas.microsoft.com/office/drawing/2014/main" id="{9194FA9D-594C-4B93-9BCB-9F59D7C22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" y="1196"/>
              <a:ext cx="391" cy="52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50" name="AutoShape 21">
              <a:extLst>
                <a:ext uri="{FF2B5EF4-FFF2-40B4-BE49-F238E27FC236}">
                  <a16:creationId xmlns:a16="http://schemas.microsoft.com/office/drawing/2014/main" id="{F5F41BF2-767C-41EE-8424-82C84DA58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" y="1510"/>
              <a:ext cx="391" cy="52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51" name="AutoShape 22">
              <a:extLst>
                <a:ext uri="{FF2B5EF4-FFF2-40B4-BE49-F238E27FC236}">
                  <a16:creationId xmlns:a16="http://schemas.microsoft.com/office/drawing/2014/main" id="{2280F14F-8BFA-4D13-B31C-10CBB10C1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" y="1824"/>
              <a:ext cx="391" cy="52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52" name="AutoShape 23">
              <a:extLst>
                <a:ext uri="{FF2B5EF4-FFF2-40B4-BE49-F238E27FC236}">
                  <a16:creationId xmlns:a16="http://schemas.microsoft.com/office/drawing/2014/main" id="{DE0013DE-BCCA-4FF7-B491-EDE920DC15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86053">
              <a:off x="803" y="2210"/>
              <a:ext cx="314" cy="65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53" name="AutoShape 24">
              <a:extLst>
                <a:ext uri="{FF2B5EF4-FFF2-40B4-BE49-F238E27FC236}">
                  <a16:creationId xmlns:a16="http://schemas.microsoft.com/office/drawing/2014/main" id="{F0E29C94-A688-441C-807C-40EC6327E7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86053">
              <a:off x="436" y="2197"/>
              <a:ext cx="314" cy="65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54" name="AutoShape 25">
              <a:extLst>
                <a:ext uri="{FF2B5EF4-FFF2-40B4-BE49-F238E27FC236}">
                  <a16:creationId xmlns:a16="http://schemas.microsoft.com/office/drawing/2014/main" id="{C5292779-F012-451B-8E07-EDF0CB0D54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86053">
              <a:off x="2083" y="2190"/>
              <a:ext cx="314" cy="65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55" name="AutoShape 26">
              <a:extLst>
                <a:ext uri="{FF2B5EF4-FFF2-40B4-BE49-F238E27FC236}">
                  <a16:creationId xmlns:a16="http://schemas.microsoft.com/office/drawing/2014/main" id="{B2548EE4-89BE-4D80-84D5-BF2951CA21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86053">
              <a:off x="1716" y="2177"/>
              <a:ext cx="314" cy="65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56" name="Rectangle 27">
              <a:extLst>
                <a:ext uri="{FF2B5EF4-FFF2-40B4-BE49-F238E27FC236}">
                  <a16:creationId xmlns:a16="http://schemas.microsoft.com/office/drawing/2014/main" id="{8D7994CF-A575-446A-A9CD-A21F92CC3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3" y="96"/>
              <a:ext cx="1614" cy="454"/>
            </a:xfrm>
            <a:prstGeom prst="rect">
              <a:avLst/>
            </a:prstGeom>
            <a:noFill/>
            <a:ln w="38100" cmpd="dbl">
              <a:solidFill>
                <a:srgbClr val="FF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altLang="en-US" sz="2400">
                  <a:solidFill>
                    <a:srgbClr val="9953FF"/>
                  </a:solidFill>
                  <a:latin typeface="Arial" panose="020B0604020202020204" pitchFamily="34" charset="0"/>
                </a:rPr>
                <a:t>Thú ăn cây cỏ</a:t>
              </a:r>
            </a:p>
            <a:p>
              <a:pPr algn="ctr" eaLnBrk="1" hangingPunct="1"/>
              <a:r>
                <a:rPr lang="en-US" altLang="en-US" sz="2400">
                  <a:solidFill>
                    <a:srgbClr val="9953FF"/>
                  </a:solidFill>
                  <a:latin typeface="Arial" panose="020B0604020202020204" pitchFamily="34" charset="0"/>
                </a:rPr>
                <a:t>và hoa quả</a:t>
              </a:r>
            </a:p>
          </p:txBody>
        </p:sp>
        <p:sp>
          <p:nvSpPr>
            <p:cNvPr id="30757" name="AutoShape 28">
              <a:extLst>
                <a:ext uri="{FF2B5EF4-FFF2-40B4-BE49-F238E27FC236}">
                  <a16:creationId xmlns:a16="http://schemas.microsoft.com/office/drawing/2014/main" id="{173A16D7-2F11-49CE-8666-960E1D8BB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437"/>
              <a:ext cx="281" cy="1766"/>
            </a:xfrm>
            <a:prstGeom prst="flowChartProcess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58" name="AutoShape 29">
              <a:extLst>
                <a:ext uri="{FF2B5EF4-FFF2-40B4-BE49-F238E27FC236}">
                  <a16:creationId xmlns:a16="http://schemas.microsoft.com/office/drawing/2014/main" id="{BBE47E13-D131-4DE0-9817-E1B09BFE4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7" y="437"/>
              <a:ext cx="281" cy="1766"/>
            </a:xfrm>
            <a:prstGeom prst="flowChartProcess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59" name="AutoShape 30">
              <a:extLst>
                <a:ext uri="{FF2B5EF4-FFF2-40B4-BE49-F238E27FC236}">
                  <a16:creationId xmlns:a16="http://schemas.microsoft.com/office/drawing/2014/main" id="{232052F5-9EB7-4A88-AFD0-924E70431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2052"/>
              <a:ext cx="70" cy="50"/>
            </a:xfrm>
            <a:prstGeom prst="flowChartProcess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60" name="AutoShape 31">
              <a:extLst>
                <a:ext uri="{FF2B5EF4-FFF2-40B4-BE49-F238E27FC236}">
                  <a16:creationId xmlns:a16="http://schemas.microsoft.com/office/drawing/2014/main" id="{3AB2BC6E-F69C-4AB3-9C82-BD90A7935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2052"/>
              <a:ext cx="842" cy="151"/>
            </a:xfrm>
            <a:prstGeom prst="flowChartProcess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61" name="Rectangle 32">
              <a:extLst>
                <a:ext uri="{FF2B5EF4-FFF2-40B4-BE49-F238E27FC236}">
                  <a16:creationId xmlns:a16="http://schemas.microsoft.com/office/drawing/2014/main" id="{A77322EA-26F2-43A2-B8C7-887BBB169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052"/>
              <a:ext cx="842" cy="151"/>
            </a:xfrm>
            <a:prstGeom prst="rect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62" name="AutoShape 33">
              <a:extLst>
                <a:ext uri="{FF2B5EF4-FFF2-40B4-BE49-F238E27FC236}">
                  <a16:creationId xmlns:a16="http://schemas.microsoft.com/office/drawing/2014/main" id="{45BC2C3D-FA22-45D5-BB66-B9F54C42C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" y="386"/>
              <a:ext cx="71" cy="1868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63" name="AutoShape 34">
              <a:extLst>
                <a:ext uri="{FF2B5EF4-FFF2-40B4-BE49-F238E27FC236}">
                  <a16:creationId xmlns:a16="http://schemas.microsoft.com/office/drawing/2014/main" id="{9683E0D1-6E48-427C-9F67-702F52E91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7" y="386"/>
              <a:ext cx="71" cy="1868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64" name="AutoShape 35">
              <a:extLst>
                <a:ext uri="{FF2B5EF4-FFF2-40B4-BE49-F238E27FC236}">
                  <a16:creationId xmlns:a16="http://schemas.microsoft.com/office/drawing/2014/main" id="{436D8DE3-2020-4F11-8869-A04779FFE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840"/>
              <a:ext cx="421" cy="51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65" name="AutoShape 36">
              <a:extLst>
                <a:ext uri="{FF2B5EF4-FFF2-40B4-BE49-F238E27FC236}">
                  <a16:creationId xmlns:a16="http://schemas.microsoft.com/office/drawing/2014/main" id="{72ECC0B9-DEC1-4EB8-8368-75E8F6E1E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244"/>
              <a:ext cx="421" cy="51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66" name="AutoShape 37">
              <a:extLst>
                <a:ext uri="{FF2B5EF4-FFF2-40B4-BE49-F238E27FC236}">
                  <a16:creationId xmlns:a16="http://schemas.microsoft.com/office/drawing/2014/main" id="{B11A005C-147D-4573-8A91-384DEC0EB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547"/>
              <a:ext cx="421" cy="50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67" name="AutoShape 38">
              <a:extLst>
                <a:ext uri="{FF2B5EF4-FFF2-40B4-BE49-F238E27FC236}">
                  <a16:creationId xmlns:a16="http://schemas.microsoft.com/office/drawing/2014/main" id="{1908EDE6-4B71-412B-97F1-8F3D5E5FE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850"/>
              <a:ext cx="421" cy="50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68" name="AutoShape 39">
              <a:extLst>
                <a:ext uri="{FF2B5EF4-FFF2-40B4-BE49-F238E27FC236}">
                  <a16:creationId xmlns:a16="http://schemas.microsoft.com/office/drawing/2014/main" id="{0A2BF683-BD5D-478F-9E5E-BD7AD228A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285"/>
              <a:ext cx="491" cy="152"/>
            </a:xfrm>
            <a:prstGeom prst="flowChartProcess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69" name="Rectangle 40">
              <a:extLst>
                <a:ext uri="{FF2B5EF4-FFF2-40B4-BE49-F238E27FC236}">
                  <a16:creationId xmlns:a16="http://schemas.microsoft.com/office/drawing/2014/main" id="{991DE27C-ABFD-4AA0-93DE-5B5EDFCE6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7" y="285"/>
              <a:ext cx="491" cy="152"/>
            </a:xfrm>
            <a:prstGeom prst="rect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70" name="AutoShape 41">
              <a:extLst>
                <a:ext uri="{FF2B5EF4-FFF2-40B4-BE49-F238E27FC236}">
                  <a16:creationId xmlns:a16="http://schemas.microsoft.com/office/drawing/2014/main" id="{9E883AE4-59DF-4D05-986F-8838106E0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739"/>
              <a:ext cx="421" cy="51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71" name="AutoShape 42">
              <a:extLst>
                <a:ext uri="{FF2B5EF4-FFF2-40B4-BE49-F238E27FC236}">
                  <a16:creationId xmlns:a16="http://schemas.microsoft.com/office/drawing/2014/main" id="{AE67155B-295C-47D0-9814-83EA66630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1143"/>
              <a:ext cx="421" cy="51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72" name="AutoShape 43">
              <a:extLst>
                <a:ext uri="{FF2B5EF4-FFF2-40B4-BE49-F238E27FC236}">
                  <a16:creationId xmlns:a16="http://schemas.microsoft.com/office/drawing/2014/main" id="{361085BC-5E4E-4AE9-82F7-A7CC08197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1446"/>
              <a:ext cx="421" cy="51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73" name="AutoShape 44">
              <a:extLst>
                <a:ext uri="{FF2B5EF4-FFF2-40B4-BE49-F238E27FC236}">
                  <a16:creationId xmlns:a16="http://schemas.microsoft.com/office/drawing/2014/main" id="{77DCB89D-232A-4FA7-8E13-E112FA6C8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1749"/>
              <a:ext cx="421" cy="50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74" name="AutoShape 45">
              <a:extLst>
                <a:ext uri="{FF2B5EF4-FFF2-40B4-BE49-F238E27FC236}">
                  <a16:creationId xmlns:a16="http://schemas.microsoft.com/office/drawing/2014/main" id="{C26A1D26-6833-4529-AAD9-8ED58C8C3B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86053">
              <a:off x="3557" y="2118"/>
              <a:ext cx="303" cy="70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75" name="AutoShape 46">
              <a:extLst>
                <a:ext uri="{FF2B5EF4-FFF2-40B4-BE49-F238E27FC236}">
                  <a16:creationId xmlns:a16="http://schemas.microsoft.com/office/drawing/2014/main" id="{D0C3923C-0F04-4F84-B0FC-66E2E1AE4B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86053">
              <a:off x="3163" y="2105"/>
              <a:ext cx="302" cy="70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76" name="AutoShape 47">
              <a:extLst>
                <a:ext uri="{FF2B5EF4-FFF2-40B4-BE49-F238E27FC236}">
                  <a16:creationId xmlns:a16="http://schemas.microsoft.com/office/drawing/2014/main" id="{4A4EE2AF-1574-4D4A-9110-13C205A0FC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86053">
              <a:off x="4934" y="2099"/>
              <a:ext cx="303" cy="70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0777" name="AutoShape 48">
              <a:extLst>
                <a:ext uri="{FF2B5EF4-FFF2-40B4-BE49-F238E27FC236}">
                  <a16:creationId xmlns:a16="http://schemas.microsoft.com/office/drawing/2014/main" id="{B507F722-6A08-4219-846A-F81BE68DD1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86053">
              <a:off x="4540" y="2086"/>
              <a:ext cx="302" cy="70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</p:grpSp>
      <p:pic>
        <p:nvPicPr>
          <p:cNvPr id="48" name="Picture 49">
            <a:extLst>
              <a:ext uri="{FF2B5EF4-FFF2-40B4-BE49-F238E27FC236}">
                <a16:creationId xmlns:a16="http://schemas.microsoft.com/office/drawing/2014/main" id="{81A77D27-97F3-40A7-8386-FCA1D3B8F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8" t="24930" r="31540" b="27478"/>
          <a:stretch>
            <a:fillRect/>
          </a:stretch>
        </p:blipFill>
        <p:spPr bwMode="auto">
          <a:xfrm>
            <a:off x="4953000" y="3733800"/>
            <a:ext cx="11096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0">
            <a:extLst>
              <a:ext uri="{FF2B5EF4-FFF2-40B4-BE49-F238E27FC236}">
                <a16:creationId xmlns:a16="http://schemas.microsoft.com/office/drawing/2014/main" id="{37A7C4ED-87EF-4776-801C-29B35E9C7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" b="3485"/>
          <a:stretch>
            <a:fillRect/>
          </a:stretch>
        </p:blipFill>
        <p:spPr bwMode="auto">
          <a:xfrm>
            <a:off x="6665913" y="5029200"/>
            <a:ext cx="11064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1">
            <a:extLst>
              <a:ext uri="{FF2B5EF4-FFF2-40B4-BE49-F238E27FC236}">
                <a16:creationId xmlns:a16="http://schemas.microsoft.com/office/drawing/2014/main" id="{307ADD60-3131-4CD5-A92E-20863CC8A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" t="17950" r="21411" b="10249"/>
          <a:stretch>
            <a:fillRect/>
          </a:stretch>
        </p:blipFill>
        <p:spPr bwMode="auto">
          <a:xfrm>
            <a:off x="4800600" y="5334000"/>
            <a:ext cx="12954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2">
            <a:extLst>
              <a:ext uri="{FF2B5EF4-FFF2-40B4-BE49-F238E27FC236}">
                <a16:creationId xmlns:a16="http://schemas.microsoft.com/office/drawing/2014/main" id="{62533CD8-9CF9-4E50-B99E-FE4311FD7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22163" r="2574" b="11345"/>
          <a:stretch>
            <a:fillRect/>
          </a:stretch>
        </p:blipFill>
        <p:spPr bwMode="auto">
          <a:xfrm>
            <a:off x="2146300" y="5532438"/>
            <a:ext cx="18161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3">
            <a:extLst>
              <a:ext uri="{FF2B5EF4-FFF2-40B4-BE49-F238E27FC236}">
                <a16:creationId xmlns:a16="http://schemas.microsoft.com/office/drawing/2014/main" id="{496FB9D8-1E18-4530-BBA3-3D616E19C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t="17464" r="22495" b="17671"/>
          <a:stretch>
            <a:fillRect/>
          </a:stretch>
        </p:blipFill>
        <p:spPr bwMode="auto">
          <a:xfrm>
            <a:off x="914400" y="5495925"/>
            <a:ext cx="12954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4">
            <a:extLst>
              <a:ext uri="{FF2B5EF4-FFF2-40B4-BE49-F238E27FC236}">
                <a16:creationId xmlns:a16="http://schemas.microsoft.com/office/drawing/2014/main" id="{EED8D83C-2F91-4F46-8193-4F566D54C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" b="308"/>
          <a:stretch>
            <a:fillRect/>
          </a:stretch>
        </p:blipFill>
        <p:spPr bwMode="auto">
          <a:xfrm>
            <a:off x="3505200" y="3810000"/>
            <a:ext cx="12842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5">
            <a:extLst>
              <a:ext uri="{FF2B5EF4-FFF2-40B4-BE49-F238E27FC236}">
                <a16:creationId xmlns:a16="http://schemas.microsoft.com/office/drawing/2014/main" id="{B0150421-3D3E-449B-85E8-62892FED7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38800"/>
            <a:ext cx="1143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6">
            <a:extLst>
              <a:ext uri="{FF2B5EF4-FFF2-40B4-BE49-F238E27FC236}">
                <a16:creationId xmlns:a16="http://schemas.microsoft.com/office/drawing/2014/main" id="{1102DFA4-71A2-4524-AEB7-3AC332112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05475"/>
            <a:ext cx="12192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7" descr="Picture 5 ( CHỌN)">
            <a:extLst>
              <a:ext uri="{FF2B5EF4-FFF2-40B4-BE49-F238E27FC236}">
                <a16:creationId xmlns:a16="http://schemas.microsoft.com/office/drawing/2014/main" id="{34ABCF01-0064-4063-9178-C10FE1E3D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t="15169" r="17416" b="15169"/>
          <a:stretch>
            <a:fillRect/>
          </a:stretch>
        </p:blipFill>
        <p:spPr bwMode="auto">
          <a:xfrm>
            <a:off x="3911600" y="5638800"/>
            <a:ext cx="1069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8">
            <a:extLst>
              <a:ext uri="{FF2B5EF4-FFF2-40B4-BE49-F238E27FC236}">
                <a16:creationId xmlns:a16="http://schemas.microsoft.com/office/drawing/2014/main" id="{7B48AB29-E749-4031-89B5-371744D1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t="11627" r="9097" b="12791"/>
          <a:stretch>
            <a:fillRect/>
          </a:stretch>
        </p:blipFill>
        <p:spPr bwMode="auto">
          <a:xfrm>
            <a:off x="63500" y="5410200"/>
            <a:ext cx="1185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 3.17919E-6 C -0.03559 -0.00232 -0.08403 -0.00532 -0.13264 -0.00671 C -0.14219 -0.00694 -0.14288 -0.0074 -0.14878 -0.01758 C -0.14982 -0.02289 -0.15451 -0.02706 -0.15486 -0.0326 C -0.15746 -0.07584 -0.15694 -0.11954 -0.15903 -0.16324 C -0.16007 -0.18706 -0.16024 -0.22405 -0.171 -0.24717 C -0.17344 -0.26521 -0.17378 -0.28694 -0.18732 -0.30058 C -0.19323 -0.31353 -0.20521 -0.34058 -0.21562 -0.34798 C -0.21823 -0.35954 -0.22534 -0.36555 -0.23576 -0.36948 C -0.23906 -0.37434 -0.24253 -0.37943 -0.24583 -0.38451 C -0.24791 -0.38752 -0.25278 -0.38706 -0.2559 -0.38867 C -0.26076 -0.39122 -0.26562 -0.39399 -0.26996 -0.39746 C -0.28298 -0.40717 -0.26962 -0.40139 -0.28212 -0.40578 C -0.28819 -0.41203 -0.29028 -0.4185 -0.29028 -0.42729 " pathEditMode="relative" rAng="0" ptsTypes="fffffffffffffA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-21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9711 C -0.00538 -0.10127 -0.00834 -0.10867 -0.01337 -0.11191 C -0.01945 -0.11584 -0.02483 -0.12047 -0.0309 -0.1244 C -0.03854 -0.13526 -0.0382 -0.14312 -0.04827 -0.14983 C -0.05538 -0.16393 -0.06163 -0.18104 -0.06736 -0.1963 C -0.07309 -0.21156 -0.06736 -0.20301 -0.07379 -0.2111 C -0.10417 -0.29411 -0.11042 -0.41457 -0.07049 -0.49018 C -0.0684 -0.49919 -0.06702 -0.50405 -0.06094 -0.50914 C -0.05677 -0.51769 -0.05261 -0.5244 -0.04827 -0.53249 C -0.04393 -0.54983 -0.05 -0.52856 -0.04358 -0.54312 C -0.04271 -0.54497 -0.04271 -0.54752 -0.04202 -0.54937 C -0.03837 -0.55862 -0.03368 -0.5681 -0.02934 -0.57688 C -0.02535 -0.58521 -0.02361 -0.59492 -0.01823 -0.60232 C -0.01528 -0.61295 -0.01493 -0.61734 -0.01493 -0.62983 " pathEditMode="relative" rAng="0" ptsTypes="fffffffffffffA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-26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07006 C -0.0184 -0.0837 -0.01423 -0.09387 -0.00972 -0.10613 C -0.00902 -0.10821 -0.0092 -0.11075 -0.00816 -0.11237 C -0.00694 -0.11445 -0.00486 -0.11515 -0.0033 -0.11653 C 0.00556 -0.14012 -0.00034 -0.13341 0.00938 -0.14197 C 0.01233 -0.15376 0.01389 -0.16231 0.02205 -0.16948 C 0.02917 -0.18358 0.0342 -0.19954 0.04115 -0.21387 C 0.04358 -0.23098 0.04827 -0.24786 0.05226 -0.26451 C 0.06945 -0.3341 0.05226 -0.4111 0.05226 -0.48439 " pathEditMode="relative" rAng="0" ptsTypes="ffffffffA">
                                      <p:cBhvr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-20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-0.00324 C 0.05173 0.01595 0.08941 0.00347 0.10955 -0.04601 C 0.11059 -0.05087 0.11163 -0.05619 0.11267 -0.06104 C 0.11319 -0.06358 0.11441 -0.0689 0.11441 -0.06867 C 0.11215 -0.09965 0.11354 -0.10659 0.10798 -0.12925 C 0.10503 -0.14173 0.09965 -0.15306 0.09566 -0.16462 C 0.08455 -0.19792 0.07031 -0.22752 0.06163 -0.26289 C 0.06059 -0.27977 0.06007 -0.29688 0.0585 -0.31353 C 0.05746 -0.32278 0.04896 -0.34266 0.04618 -0.35121 C 0.04392 -0.35792 0.0434 -0.36624 0.03993 -0.37133 C 0.03333 -0.3815 0.02691 -0.38983 0.02135 -0.40162 C 0.02014 -0.40416 0.01944 -0.40694 0.0184 -0.40925 C 0.01736 -0.4111 0.01597 -0.41225 0.0151 -0.4141 C 0.01389 -0.41665 0.01215 -0.42173 0.01215 -0.4215 " pathEditMode="relative" rAng="0" ptsTypes="fffffffffffffA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8879 C -0.0026 -0.09087 -0.00694 -0.0918 -0.01007 -0.09503 C -0.01389 -0.09896 -0.01615 -0.10521 -0.01962 -0.10983 C -0.02153 -0.11237 -0.02378 -0.11399 -0.02587 -0.11607 C -0.0283 -0.12509 -0.02969 -0.13457 -0.03229 -0.14359 C -0.03507 -0.15307 -0.03906 -0.16185 -0.04184 -0.1711 C -0.04323 -0.17573 -0.04809 -0.18382 -0.04809 -0.18359 C -0.05017 -0.20047 -0.04948 -0.21041 -0.05764 -0.22197 C -0.06163 -0.23492 -0.06458 -0.24625 -0.07031 -0.25781 C -0.07135 -0.27052 -0.07344 -0.28324 -0.07361 -0.29596 C -0.07396 -0.32208 -0.07326 -0.34821 -0.07188 -0.37411 C -0.07083 -0.39607 -0.06146 -0.41249 -0.05451 -0.43122 C -0.05069 -0.44162 -0.05573 -0.43376 -0.04965 -0.44162 C -0.04635 -0.45943 -0.03385 -0.47191 -0.02274 -0.48185 C -0.01528 -0.49711 -0.025 -0.47954 -0.01319 -0.49249 C -0.00365 -0.50289 -0.01788 -0.49619 -0.00365 -0.50081 C -0.0026 -0.50359 -0.00208 -0.50682 -0.00052 -0.50937 C 0.00781 -0.52278 0.00087 -0.50497 0.00747 -0.51792 C 0.01302 -0.52902 0.00799 -0.52324 0.01372 -0.53272 C 0.01701 -0.53827 0.02326 -0.5496 0.02326 -0.54937 C 0.02569 -0.56232 0.02795 -0.55839 0.03125 -0.56856 C 0.03872 -0.59099 0.03038 -0.57341 0.0375 -0.58752 C 0.03906 -0.59538 0.04236 -0.60463 0.04236 -0.61295 " pathEditMode="relative" rAng="0" ptsTypes="ffffffffffffffffffffffA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-26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219 C 0.00139 -0.05757 0.00209 -0.10266 0.02917 -0.11329 C 0.03473 -0.12185 0.03889 -0.12485 0.04549 -0.13086 C 0.05 -0.13479 0.05851 -0.14358 0.05851 -0.14335 C 0.06545 -0.16023 0.05747 -0.14474 0.0665 -0.15375 C 0.07257 -0.15977 0.0757 -0.16786 0.08299 -0.17156 C 0.08941 -0.1815 0.09427 -0.19167 0.1007 -0.20161 C 0.10677 -0.21109 0.11094 -0.23815 0.11563 -0.25225 C 0.1191 -0.28092 0.1283 -0.31121 0.12848 -0.34057 C 0.12917 -0.44161 0.12848 -0.54242 0.12848 -0.64346 " pathEditMode="relative" rAng="0" ptsTypes="fffffffffA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31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7607 C 0.00035 -0.11468 0.00399 -0.15422 -0.00191 -0.19213 C -0.00295 -0.19884 -0.01198 -0.1963 -0.01701 -0.19884 C -0.03872 -0.21063 -0.05347 -0.21433 -0.07795 -0.21849 C -0.08003 -0.21988 -0.08264 -0.22081 -0.08472 -0.22289 C -0.08611 -0.22404 -0.08681 -0.22612 -0.08802 -0.22728 C -0.09306 -0.23144 -0.09931 -0.23167 -0.10503 -0.23375 C -0.11736 -0.24971 -0.13194 -0.25479 -0.14566 -0.26659 C -0.14774 -0.27075 -0.15087 -0.27329 -0.15243 -0.27768 C -0.15417 -0.28161 -0.15417 -0.2867 -0.15573 -0.29086 C -0.15694 -0.29341 -0.15955 -0.29479 -0.16076 -0.29734 C -0.16337 -0.30196 -0.1651 -0.30751 -0.16771 -0.3126 C -0.175 -0.3563 -0.16354 -0.31398 -0.18281 -0.33896 C -0.19167 -0.35052 -0.18542 -0.35144 -0.18976 -0.36069 C -0.1941 -0.37063 -0.19826 -0.38196 -0.20312 -0.39144 C -0.2033 -0.39352 -0.20469 -0.40739 -0.2066 -0.41133 C -0.21337 -0.42589 -0.20694 -0.40346 -0.21337 -0.42219 C -0.21597 -0.42936 -0.21997 -0.44416 -0.21997 -0.44393 C -0.22118 -0.45803 -0.22153 -0.4719 -0.22361 -0.48555 C -0.22396 -0.48763 -0.22587 -0.48855 -0.22691 -0.49017 C -0.22812 -0.49271 -0.22847 -0.49664 -0.23021 -0.49872 C -0.23316 -0.50265 -0.24045 -0.50751 -0.24045 -0.50728 C -0.25087 -0.52786 -0.26337 -0.51398 -0.27917 -0.51398 " pathEditMode="relative" rAng="0" ptsTypes="ffffffffffffffffffffffA">
                                      <p:cBhvr>
                                        <p:cTn id="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24" y="-22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03 -0.00023 C -0.02951 -0.00786 -0.03003 -0.01595 -0.02847 -0.02335 C -0.02726 -0.0289 -0.02396 -0.03191 -0.02187 -0.03653 C -0.01788 -0.04509 -0.01423 -0.05387 -0.01042 -0.06243 C -0.00955 -0.06474 -0.00955 -0.06751 -0.00885 -0.07006 C -0.0033 -0.08809 0.0059 -0.09803 0.01736 -0.10404 C 0.04445 -0.14705 0.13212 -0.10936 0.13212 -0.10913 C 0.15486 -0.09665 0.16979 -0.10289 0.19948 -0.1015 C 0.21788 -0.10312 0.23646 -0.10659 0.25521 -0.10659 C 0.26181 -0.10659 0.275 -0.1015 0.275 -0.10104 C 0.35156 -0.11653 0.43177 -0.10451 0.50938 -0.10936 C 0.5158 -0.1163 0.52465 -0.12878 0.53229 -0.13272 C 0.53646 -0.1422 0.54132 -0.15445 0.54705 -0.16115 C 0.55018 -0.16485 0.55695 -0.17179 0.55695 -0.17133 C 0.56111 -0.18127 0.56788 -0.18613 0.57483 -0.18983 C 0.58195 -0.20092 0.58941 -0.21017 0.59618 -0.22127 C 0.59879 -0.2252 0.60035 -0.23029 0.60261 -0.23399 C 0.60556 -0.23838 0.61268 -0.24462 0.61268 -0.24416 C 0.61354 -0.24717 0.61458 -0.24994 0.61597 -0.25225 C 0.61858 -0.25688 0.62413 -0.26543 0.62413 -0.26497 C 0.62882 -0.28855 0.63281 -0.32046 0.64393 -0.33826 C 0.64636 -0.35075 0.64983 -0.35746 0.65538 -0.36694 C 0.65712 -0.37549 0.66042 -0.38173 0.66198 -0.39029 C 0.66632 -0.41272 0.67118 -0.43514 0.675 -0.45803 C 0.67674 -0.46728 0.67865 -0.47676 0.67986 -0.48647 C 0.68038 -0.49063 0.6816 -0.49942 0.6816 -0.49919 " pathEditMode="relative" rAng="0" ptsTypes="fffffffffffffffffffffffffA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73" y="-24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hi am -ketqua-PHAN NHOM- slide 17.wav">
            <a:hlinkClick r:id="" action="ppaction://media"/>
            <a:extLst>
              <a:ext uri="{FF2B5EF4-FFF2-40B4-BE49-F238E27FC236}">
                <a16:creationId xmlns:a16="http://schemas.microsoft.com/office/drawing/2014/main" id="{7AAD726E-BDAD-4DFF-919C-F3F88305ECD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hi am -ketqua-PHAN NHOM- slide 17.wav">
            <a:hlinkClick r:id="" action="ppaction://media"/>
            <a:extLst>
              <a:ext uri="{FF2B5EF4-FFF2-40B4-BE49-F238E27FC236}">
                <a16:creationId xmlns:a16="http://schemas.microsoft.com/office/drawing/2014/main" id="{A872FA15-0EE1-422A-99C9-A4B64C4E725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hi am slide 17-PHAN NHOM.wav">
            <a:hlinkClick r:id="" action="ppaction://media"/>
            <a:extLst>
              <a:ext uri="{FF2B5EF4-FFF2-40B4-BE49-F238E27FC236}">
                <a16:creationId xmlns:a16="http://schemas.microsoft.com/office/drawing/2014/main" id="{AF8DF2EF-0017-428A-AF15-D98612400B32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A39AEAA0-EA6B-40C4-B7C2-FABCBAEA4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3400" y="-228600"/>
            <a:ext cx="9906000" cy="7467600"/>
          </a:xfrm>
          <a:prstGeom prst="rect">
            <a:avLst/>
          </a:prstGeom>
          <a:solidFill>
            <a:srgbClr val="E1F2F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endParaRPr lang="vi-VN" altLang="en-US">
              <a:latin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CC26AEF-F017-442D-95E9-E72365340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8" t="24930" r="31540" b="27478"/>
          <a:stretch>
            <a:fillRect/>
          </a:stretch>
        </p:blipFill>
        <p:spPr bwMode="auto">
          <a:xfrm>
            <a:off x="5029200" y="4267200"/>
            <a:ext cx="922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43E04AB-1E83-4481-8F89-9BED55517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" b="3485"/>
          <a:stretch>
            <a:fillRect/>
          </a:stretch>
        </p:blipFill>
        <p:spPr bwMode="auto">
          <a:xfrm>
            <a:off x="6629400" y="5105400"/>
            <a:ext cx="1108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89039D6-9708-4263-8580-C48FDDB18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" t="17950" r="21411" b="10249"/>
          <a:stretch>
            <a:fillRect/>
          </a:stretch>
        </p:blipFill>
        <p:spPr bwMode="auto">
          <a:xfrm>
            <a:off x="4508500" y="5575300"/>
            <a:ext cx="12827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A0707A02-5C51-44DB-92B3-884C437B5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22163" r="2574" b="11345"/>
          <a:stretch>
            <a:fillRect/>
          </a:stretch>
        </p:blipFill>
        <p:spPr bwMode="auto">
          <a:xfrm>
            <a:off x="2133600" y="5822950"/>
            <a:ext cx="1600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7C2465F-E3A0-46F9-BA05-22BA323D5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t="17464" r="22495" b="17671"/>
          <a:stretch>
            <a:fillRect/>
          </a:stretch>
        </p:blipFill>
        <p:spPr bwMode="auto">
          <a:xfrm>
            <a:off x="914400" y="5715000"/>
            <a:ext cx="12192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BB8B3C73-2FB6-4E5D-8DF7-210A4CC87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" b="308"/>
          <a:stretch>
            <a:fillRect/>
          </a:stretch>
        </p:blipFill>
        <p:spPr bwMode="auto">
          <a:xfrm>
            <a:off x="3581400" y="4343400"/>
            <a:ext cx="10810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2">
            <a:extLst>
              <a:ext uri="{FF2B5EF4-FFF2-40B4-BE49-F238E27FC236}">
                <a16:creationId xmlns:a16="http://schemas.microsoft.com/office/drawing/2014/main" id="{4895D7C7-B072-493A-A5B9-7BDFF5348DC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661988"/>
            <a:ext cx="8458200" cy="3529012"/>
            <a:chOff x="192" y="135"/>
            <a:chExt cx="5328" cy="2223"/>
          </a:xfrm>
        </p:grpSpPr>
        <p:sp>
          <p:nvSpPr>
            <p:cNvPr id="31764" name="AutoShape 13">
              <a:extLst>
                <a:ext uri="{FF2B5EF4-FFF2-40B4-BE49-F238E27FC236}">
                  <a16:creationId xmlns:a16="http://schemas.microsoft.com/office/drawing/2014/main" id="{5CFD5A29-CD62-4E7C-8F5B-0B7FCD13A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" y="354"/>
              <a:ext cx="256" cy="1896"/>
            </a:xfrm>
            <a:prstGeom prst="flowChartProcess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65" name="AutoShape 14">
              <a:extLst>
                <a:ext uri="{FF2B5EF4-FFF2-40B4-BE49-F238E27FC236}">
                  <a16:creationId xmlns:a16="http://schemas.microsoft.com/office/drawing/2014/main" id="{6DB50467-4A25-40E6-959D-77BBB2E61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8" y="354"/>
              <a:ext cx="256" cy="1896"/>
            </a:xfrm>
            <a:prstGeom prst="flowChartProcess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66" name="AutoShape 15">
              <a:extLst>
                <a:ext uri="{FF2B5EF4-FFF2-40B4-BE49-F238E27FC236}">
                  <a16:creationId xmlns:a16="http://schemas.microsoft.com/office/drawing/2014/main" id="{2FD42189-8940-4382-A399-11D069790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" y="2087"/>
              <a:ext cx="64" cy="54"/>
            </a:xfrm>
            <a:prstGeom prst="flowChartProcess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67" name="AutoShape 16">
              <a:extLst>
                <a:ext uri="{FF2B5EF4-FFF2-40B4-BE49-F238E27FC236}">
                  <a16:creationId xmlns:a16="http://schemas.microsoft.com/office/drawing/2014/main" id="{FFD90408-DD17-463C-A602-DA5E723F9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" y="2087"/>
              <a:ext cx="768" cy="163"/>
            </a:xfrm>
            <a:prstGeom prst="flowChartProcess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68" name="Rectangle 17">
              <a:extLst>
                <a:ext uri="{FF2B5EF4-FFF2-40B4-BE49-F238E27FC236}">
                  <a16:creationId xmlns:a16="http://schemas.microsoft.com/office/drawing/2014/main" id="{03E79593-AF55-4304-ADCC-2FDDC9500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" y="2087"/>
              <a:ext cx="768" cy="163"/>
            </a:xfrm>
            <a:prstGeom prst="rect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69" name="AutoShape 18">
              <a:extLst>
                <a:ext uri="{FF2B5EF4-FFF2-40B4-BE49-F238E27FC236}">
                  <a16:creationId xmlns:a16="http://schemas.microsoft.com/office/drawing/2014/main" id="{15617851-43AB-4BBC-B92C-CF7CE74BA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00"/>
              <a:ext cx="64" cy="200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70" name="AutoShape 19">
              <a:extLst>
                <a:ext uri="{FF2B5EF4-FFF2-40B4-BE49-F238E27FC236}">
                  <a16:creationId xmlns:a16="http://schemas.microsoft.com/office/drawing/2014/main" id="{A124E402-423B-4411-AF03-3AE53E0CA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300"/>
              <a:ext cx="64" cy="200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71" name="AutoShape 20">
              <a:extLst>
                <a:ext uri="{FF2B5EF4-FFF2-40B4-BE49-F238E27FC236}">
                  <a16:creationId xmlns:a16="http://schemas.microsoft.com/office/drawing/2014/main" id="{88122D7D-BF2D-4E64-AE47-861262B78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787"/>
              <a:ext cx="384" cy="5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72" name="AutoShape 21">
              <a:extLst>
                <a:ext uri="{FF2B5EF4-FFF2-40B4-BE49-F238E27FC236}">
                  <a16:creationId xmlns:a16="http://schemas.microsoft.com/office/drawing/2014/main" id="{2A4EEE73-5B79-4B3B-B0E9-C4C8E38F0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221"/>
              <a:ext cx="384" cy="5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73" name="AutoShape 22">
              <a:extLst>
                <a:ext uri="{FF2B5EF4-FFF2-40B4-BE49-F238E27FC236}">
                  <a16:creationId xmlns:a16="http://schemas.microsoft.com/office/drawing/2014/main" id="{6FDE58E4-F6D4-4834-876F-0EDEF85E1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546"/>
              <a:ext cx="384" cy="5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74" name="AutoShape 23">
              <a:extLst>
                <a:ext uri="{FF2B5EF4-FFF2-40B4-BE49-F238E27FC236}">
                  <a16:creationId xmlns:a16="http://schemas.microsoft.com/office/drawing/2014/main" id="{E32E3A4A-01AB-41F3-8450-1D9C28C92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871"/>
              <a:ext cx="384" cy="5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75" name="AutoShape 24">
              <a:extLst>
                <a:ext uri="{FF2B5EF4-FFF2-40B4-BE49-F238E27FC236}">
                  <a16:creationId xmlns:a16="http://schemas.microsoft.com/office/drawing/2014/main" id="{E1CF2AE3-7E58-4CBF-8457-0A78BEEB8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" y="191"/>
              <a:ext cx="448" cy="163"/>
            </a:xfrm>
            <a:prstGeom prst="flowChartProcess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76" name="Rectangle 25">
              <a:extLst>
                <a:ext uri="{FF2B5EF4-FFF2-40B4-BE49-F238E27FC236}">
                  <a16:creationId xmlns:a16="http://schemas.microsoft.com/office/drawing/2014/main" id="{D3B1CCE7-74C6-4CFB-BD93-20E187B91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191"/>
              <a:ext cx="448" cy="163"/>
            </a:xfrm>
            <a:prstGeom prst="rect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77" name="AutoShape 26">
              <a:extLst>
                <a:ext uri="{FF2B5EF4-FFF2-40B4-BE49-F238E27FC236}">
                  <a16:creationId xmlns:a16="http://schemas.microsoft.com/office/drawing/2014/main" id="{0FAFE296-0758-4567-91D4-4E8BF6056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679"/>
              <a:ext cx="384" cy="5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78" name="AutoShape 27">
              <a:extLst>
                <a:ext uri="{FF2B5EF4-FFF2-40B4-BE49-F238E27FC236}">
                  <a16:creationId xmlns:a16="http://schemas.microsoft.com/office/drawing/2014/main" id="{F1E9F911-C951-4DAE-A8B9-CB696EB23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112"/>
              <a:ext cx="384" cy="5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79" name="AutoShape 28">
              <a:extLst>
                <a:ext uri="{FF2B5EF4-FFF2-40B4-BE49-F238E27FC236}">
                  <a16:creationId xmlns:a16="http://schemas.microsoft.com/office/drawing/2014/main" id="{1284228E-316A-43ED-9010-7872F7206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437"/>
              <a:ext cx="384" cy="5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80" name="AutoShape 29">
              <a:extLst>
                <a:ext uri="{FF2B5EF4-FFF2-40B4-BE49-F238E27FC236}">
                  <a16:creationId xmlns:a16="http://schemas.microsoft.com/office/drawing/2014/main" id="{424121EA-3607-4483-AAEC-2C33350F2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762"/>
              <a:ext cx="384" cy="5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81" name="AutoShape 30">
              <a:extLst>
                <a:ext uri="{FF2B5EF4-FFF2-40B4-BE49-F238E27FC236}">
                  <a16:creationId xmlns:a16="http://schemas.microsoft.com/office/drawing/2014/main" id="{8F586729-7491-4CBC-89C6-5B3CA0D7CF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86053">
              <a:off x="829" y="2164"/>
              <a:ext cx="325" cy="6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82" name="AutoShape 31">
              <a:extLst>
                <a:ext uri="{FF2B5EF4-FFF2-40B4-BE49-F238E27FC236}">
                  <a16:creationId xmlns:a16="http://schemas.microsoft.com/office/drawing/2014/main" id="{06AE68D6-9368-47A4-BB2B-1C54EE0456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86053">
              <a:off x="469" y="2150"/>
              <a:ext cx="325" cy="6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83" name="AutoShape 32">
              <a:extLst>
                <a:ext uri="{FF2B5EF4-FFF2-40B4-BE49-F238E27FC236}">
                  <a16:creationId xmlns:a16="http://schemas.microsoft.com/office/drawing/2014/main" id="{0D734A2E-1875-4CD3-85F0-F179E09427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86053">
              <a:off x="2085" y="2144"/>
              <a:ext cx="325" cy="6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84" name="AutoShape 33">
              <a:extLst>
                <a:ext uri="{FF2B5EF4-FFF2-40B4-BE49-F238E27FC236}">
                  <a16:creationId xmlns:a16="http://schemas.microsoft.com/office/drawing/2014/main" id="{04848356-BF9C-473C-96D9-D34AAC1B83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86053">
              <a:off x="1725" y="2130"/>
              <a:ext cx="325" cy="6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85" name="Rectangle 34">
              <a:extLst>
                <a:ext uri="{FF2B5EF4-FFF2-40B4-BE49-F238E27FC236}">
                  <a16:creationId xmlns:a16="http://schemas.microsoft.com/office/drawing/2014/main" id="{684C8B46-6DE5-418D-A10F-7246B8719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35"/>
              <a:ext cx="1472" cy="264"/>
            </a:xfrm>
            <a:prstGeom prst="rect">
              <a:avLst/>
            </a:prstGeom>
            <a:noFill/>
            <a:ln w="38100" cmpd="dbl" algn="ctr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altLang="en-US" sz="2300">
                  <a:solidFill>
                    <a:srgbClr val="CC00CC"/>
                  </a:solidFill>
                  <a:latin typeface="Arial" panose="020B0604020202020204" pitchFamily="34" charset="0"/>
                </a:rPr>
                <a:t>Thú hung dữ</a:t>
              </a:r>
            </a:p>
          </p:txBody>
        </p:sp>
        <p:sp>
          <p:nvSpPr>
            <p:cNvPr id="31786" name="AutoShape 35">
              <a:extLst>
                <a:ext uri="{FF2B5EF4-FFF2-40B4-BE49-F238E27FC236}">
                  <a16:creationId xmlns:a16="http://schemas.microsoft.com/office/drawing/2014/main" id="{BAD8E97C-65F7-4F24-B3C6-E7E952649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4" y="343"/>
              <a:ext cx="266" cy="1855"/>
            </a:xfrm>
            <a:prstGeom prst="flowChartProcess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87" name="AutoShape 36">
              <a:extLst>
                <a:ext uri="{FF2B5EF4-FFF2-40B4-BE49-F238E27FC236}">
                  <a16:creationId xmlns:a16="http://schemas.microsoft.com/office/drawing/2014/main" id="{0F955437-9FCF-4BC6-ACB8-BB92EE747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8" y="343"/>
              <a:ext cx="266" cy="1855"/>
            </a:xfrm>
            <a:prstGeom prst="flowChartProcess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88" name="AutoShape 37">
              <a:extLst>
                <a:ext uri="{FF2B5EF4-FFF2-40B4-BE49-F238E27FC236}">
                  <a16:creationId xmlns:a16="http://schemas.microsoft.com/office/drawing/2014/main" id="{FFC4FFBB-92BE-4E0C-9707-B36B64735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4" y="2039"/>
              <a:ext cx="67" cy="53"/>
            </a:xfrm>
            <a:prstGeom prst="flowChartProcess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89" name="AutoShape 38">
              <a:extLst>
                <a:ext uri="{FF2B5EF4-FFF2-40B4-BE49-F238E27FC236}">
                  <a16:creationId xmlns:a16="http://schemas.microsoft.com/office/drawing/2014/main" id="{5CC2E92B-C6E4-4AD0-8ED6-3210D33CB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4" y="2039"/>
              <a:ext cx="798" cy="159"/>
            </a:xfrm>
            <a:prstGeom prst="flowChartProcess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90" name="Rectangle 39">
              <a:extLst>
                <a:ext uri="{FF2B5EF4-FFF2-40B4-BE49-F238E27FC236}">
                  <a16:creationId xmlns:a16="http://schemas.microsoft.com/office/drawing/2014/main" id="{B340B535-163F-4C89-8F72-153727B75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039"/>
              <a:ext cx="798" cy="159"/>
            </a:xfrm>
            <a:prstGeom prst="rect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91" name="AutoShape 40">
              <a:extLst>
                <a:ext uri="{FF2B5EF4-FFF2-40B4-BE49-F238E27FC236}">
                  <a16:creationId xmlns:a16="http://schemas.microsoft.com/office/drawing/2014/main" id="{DD0333F8-FE33-4872-80AF-EC69FD818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" y="290"/>
              <a:ext cx="67" cy="1961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92" name="AutoShape 41">
              <a:extLst>
                <a:ext uri="{FF2B5EF4-FFF2-40B4-BE49-F238E27FC236}">
                  <a16:creationId xmlns:a16="http://schemas.microsoft.com/office/drawing/2014/main" id="{94DFF852-91DC-4034-A885-D20950C54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4" y="290"/>
              <a:ext cx="67" cy="1961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93" name="AutoShape 42">
              <a:extLst>
                <a:ext uri="{FF2B5EF4-FFF2-40B4-BE49-F238E27FC236}">
                  <a16:creationId xmlns:a16="http://schemas.microsoft.com/office/drawing/2014/main" id="{A6014671-3C51-4426-804B-BE495BD6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767"/>
              <a:ext cx="399" cy="53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94" name="AutoShape 43">
              <a:extLst>
                <a:ext uri="{FF2B5EF4-FFF2-40B4-BE49-F238E27FC236}">
                  <a16:creationId xmlns:a16="http://schemas.microsoft.com/office/drawing/2014/main" id="{E3765B27-F881-49DC-8D0F-1C008D14F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91"/>
              <a:ext cx="399" cy="53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95" name="AutoShape 44">
              <a:extLst>
                <a:ext uri="{FF2B5EF4-FFF2-40B4-BE49-F238E27FC236}">
                  <a16:creationId xmlns:a16="http://schemas.microsoft.com/office/drawing/2014/main" id="{E0B389F8-B16D-4E72-B309-A6315002A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509"/>
              <a:ext cx="399" cy="53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96" name="AutoShape 45">
              <a:extLst>
                <a:ext uri="{FF2B5EF4-FFF2-40B4-BE49-F238E27FC236}">
                  <a16:creationId xmlns:a16="http://schemas.microsoft.com/office/drawing/2014/main" id="{25AD15F0-85EC-4C57-A78D-2BC7FD108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827"/>
              <a:ext cx="399" cy="53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97" name="AutoShape 46">
              <a:extLst>
                <a:ext uri="{FF2B5EF4-FFF2-40B4-BE49-F238E27FC236}">
                  <a16:creationId xmlns:a16="http://schemas.microsoft.com/office/drawing/2014/main" id="{E4BEA28F-4F1F-4455-A8BC-0C0DE3AFA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4" y="184"/>
              <a:ext cx="466" cy="159"/>
            </a:xfrm>
            <a:prstGeom prst="flowChartProcess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98" name="Rectangle 47">
              <a:extLst>
                <a:ext uri="{FF2B5EF4-FFF2-40B4-BE49-F238E27FC236}">
                  <a16:creationId xmlns:a16="http://schemas.microsoft.com/office/drawing/2014/main" id="{E5462A09-1E93-498F-A547-B4E2FB0CB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184"/>
              <a:ext cx="466" cy="159"/>
            </a:xfrm>
            <a:prstGeom prst="rect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799" name="AutoShape 48">
              <a:extLst>
                <a:ext uri="{FF2B5EF4-FFF2-40B4-BE49-F238E27FC236}">
                  <a16:creationId xmlns:a16="http://schemas.microsoft.com/office/drawing/2014/main" id="{A5121ED3-D9EB-4C4B-8BC9-C173CD26B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" y="661"/>
              <a:ext cx="399" cy="53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800" name="AutoShape 49">
              <a:extLst>
                <a:ext uri="{FF2B5EF4-FFF2-40B4-BE49-F238E27FC236}">
                  <a16:creationId xmlns:a16="http://schemas.microsoft.com/office/drawing/2014/main" id="{B7E8D99D-EA73-4E14-9639-C5571AAA4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" y="1085"/>
              <a:ext cx="399" cy="53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801" name="AutoShape 50">
              <a:extLst>
                <a:ext uri="{FF2B5EF4-FFF2-40B4-BE49-F238E27FC236}">
                  <a16:creationId xmlns:a16="http://schemas.microsoft.com/office/drawing/2014/main" id="{5CB26965-CEA8-4BC9-BD3D-81C372331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" y="1403"/>
              <a:ext cx="399" cy="53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802" name="AutoShape 51">
              <a:extLst>
                <a:ext uri="{FF2B5EF4-FFF2-40B4-BE49-F238E27FC236}">
                  <a16:creationId xmlns:a16="http://schemas.microsoft.com/office/drawing/2014/main" id="{E3655E2C-15B4-4450-B0D4-49E168D9E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" y="1721"/>
              <a:ext cx="399" cy="53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803" name="AutoShape 52">
              <a:extLst>
                <a:ext uri="{FF2B5EF4-FFF2-40B4-BE49-F238E27FC236}">
                  <a16:creationId xmlns:a16="http://schemas.microsoft.com/office/drawing/2014/main" id="{911F319E-D15D-47CD-842C-4020066DCC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86053">
              <a:off x="3600" y="2112"/>
              <a:ext cx="318" cy="66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804" name="AutoShape 53">
              <a:extLst>
                <a:ext uri="{FF2B5EF4-FFF2-40B4-BE49-F238E27FC236}">
                  <a16:creationId xmlns:a16="http://schemas.microsoft.com/office/drawing/2014/main" id="{4C6350F1-DF21-47C4-A608-595C1D5E20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86053">
              <a:off x="3226" y="2099"/>
              <a:ext cx="318" cy="66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805" name="AutoShape 54">
              <a:extLst>
                <a:ext uri="{FF2B5EF4-FFF2-40B4-BE49-F238E27FC236}">
                  <a16:creationId xmlns:a16="http://schemas.microsoft.com/office/drawing/2014/main" id="{827F7688-DDD9-48D4-AFF4-85D7E4BC55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86053">
              <a:off x="4904" y="2092"/>
              <a:ext cx="318" cy="66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806" name="AutoShape 55">
              <a:extLst>
                <a:ext uri="{FF2B5EF4-FFF2-40B4-BE49-F238E27FC236}">
                  <a16:creationId xmlns:a16="http://schemas.microsoft.com/office/drawing/2014/main" id="{8CB35A3D-DF58-44F5-BA39-7715224278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86053">
              <a:off x="4530" y="2079"/>
              <a:ext cx="318" cy="66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31807" name="Rectangle 56">
              <a:extLst>
                <a:ext uri="{FF2B5EF4-FFF2-40B4-BE49-F238E27FC236}">
                  <a16:creationId xmlns:a16="http://schemas.microsoft.com/office/drawing/2014/main" id="{2F2AE07F-228F-40A5-AB6E-54EA0CC6C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" y="144"/>
              <a:ext cx="1528" cy="258"/>
            </a:xfrm>
            <a:prstGeom prst="rect">
              <a:avLst/>
            </a:prstGeom>
            <a:noFill/>
            <a:ln w="38100" cmpd="dbl" algn="ctr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altLang="en-US" sz="2300">
                  <a:solidFill>
                    <a:srgbClr val="FF0066"/>
                  </a:solidFill>
                  <a:latin typeface="Arial" panose="020B0604020202020204" pitchFamily="34" charset="0"/>
                </a:rPr>
                <a:t>Thú hiền</a:t>
              </a:r>
            </a:p>
          </p:txBody>
        </p:sp>
      </p:grpSp>
      <p:pic>
        <p:nvPicPr>
          <p:cNvPr id="57" name="Picture 57">
            <a:extLst>
              <a:ext uri="{FF2B5EF4-FFF2-40B4-BE49-F238E27FC236}">
                <a16:creationId xmlns:a16="http://schemas.microsoft.com/office/drawing/2014/main" id="{B16A1A89-375A-4703-A6EB-F78D293C6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81675"/>
            <a:ext cx="1143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8">
            <a:extLst>
              <a:ext uri="{FF2B5EF4-FFF2-40B4-BE49-F238E27FC236}">
                <a16:creationId xmlns:a16="http://schemas.microsoft.com/office/drawing/2014/main" id="{16A0D9B4-AD18-4812-8DBB-CDFB55DE0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5718175"/>
            <a:ext cx="12954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9" descr="Picture 5 ( CHỌN)">
            <a:extLst>
              <a:ext uri="{FF2B5EF4-FFF2-40B4-BE49-F238E27FC236}">
                <a16:creationId xmlns:a16="http://schemas.microsoft.com/office/drawing/2014/main" id="{8DD12597-4C98-4B55-BD8F-1F1A1EB5D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t="15169" r="17416" b="15169"/>
          <a:stretch>
            <a:fillRect/>
          </a:stretch>
        </p:blipFill>
        <p:spPr bwMode="auto">
          <a:xfrm>
            <a:off x="3581400" y="5562600"/>
            <a:ext cx="11414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60">
            <a:extLst>
              <a:ext uri="{FF2B5EF4-FFF2-40B4-BE49-F238E27FC236}">
                <a16:creationId xmlns:a16="http://schemas.microsoft.com/office/drawing/2014/main" id="{FADA5051-94B4-434A-BD00-CD29E0DC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t="11627" r="9097" b="12791"/>
          <a:stretch>
            <a:fillRect/>
          </a:stretch>
        </p:blipFill>
        <p:spPr bwMode="auto">
          <a:xfrm>
            <a:off x="109538" y="5562600"/>
            <a:ext cx="11858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61">
            <a:extLst>
              <a:ext uri="{FF2B5EF4-FFF2-40B4-BE49-F238E27FC236}">
                <a16:creationId xmlns:a16="http://schemas.microsoft.com/office/drawing/2014/main" id="{EB292055-91FE-4D23-BF2B-1B5A028AD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0"/>
            <a:ext cx="472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FF"/>
                </a:solidFill>
                <a:latin typeface="Arial" panose="020B0604020202020204" pitchFamily="34" charset="0"/>
              </a:rPr>
              <a:t>AI CHỌN TÔI NHANH ?</a:t>
            </a:r>
          </a:p>
        </p:txBody>
      </p:sp>
      <p:pic>
        <p:nvPicPr>
          <p:cNvPr id="62" name="ghi am slide 17-PHAN NHOM.wav">
            <a:hlinkClick r:id="" action="ppaction://media"/>
            <a:extLst>
              <a:ext uri="{FF2B5EF4-FFF2-40B4-BE49-F238E27FC236}">
                <a16:creationId xmlns:a16="http://schemas.microsoft.com/office/drawing/2014/main" id="{05A189CD-5A89-43D1-95FA-881A426F125E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3" name="AutoShape 63">
            <a:hlinkClick r:id="rId16" action="ppaction://hlinksldjump"/>
            <a:extLst>
              <a:ext uri="{FF2B5EF4-FFF2-40B4-BE49-F238E27FC236}">
                <a16:creationId xmlns:a16="http://schemas.microsoft.com/office/drawing/2014/main" id="{88450F73-B5C0-4658-BCB1-B030AEC003E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58200" y="6629400"/>
            <a:ext cx="457200" cy="2286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gradFill rotWithShape="1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1134 C 0.04375 -0.01782 0.0441 -0.02847 0.04584 -0.03958 C 0.04497 -0.06597 0.0448 -0.09236 0.04306 -0.11852 C 0.04289 -0.12176 0.03264 -0.1456 0.03195 -0.14722 C 0.025 -0.16343 0.01875 -0.18032 0.0125 -0.19745 C 0.00677 -0.21296 0.00052 -0.22917 -0.00416 -0.2456 C -0.00538 -0.24954 -0.00555 -0.25463 -0.00694 -0.25857 C -0.0085 -0.26343 -0.0125 -0.27176 -0.0125 -0.27153 C -0.01475 -0.28704 -0.01597 -0.29421 -0.02083 -0.30694 C -0.02257 -0.31111 -0.02448 -0.31551 -0.02639 -0.31991 C -0.02725 -0.32222 -0.02916 -0.32662 -0.02916 -0.32639 C -0.03333 -0.34977 -0.04045 -0.37083 -0.04722 -0.39236 C -0.04809 -0.40394 -0.04878 -0.41574 -0.05 -0.42732 C -0.05104 -0.43796 -0.05729 -0.44421 -0.05972 -0.45347 C -0.06059 -0.45718 -0.06093 -0.46157 -0.0625 -0.46458 C -0.06389 -0.46759 -0.06614 -0.46898 -0.06805 -0.47107 C -0.07986 -0.50857 -0.06857 -0.46991 -0.07639 -0.50394 C -0.07899 -0.51551 -0.08437 -0.52546 -0.0875 -0.53681 C -0.08871 -0.54097 -0.08889 -0.54583 -0.09027 -0.55 C -0.09687 -0.57037 -0.09444 -0.55532 -0.09861 -0.57176 C -0.09965 -0.57616 -0.1 -0.58079 -0.10139 -0.58495 C -0.1052 -0.59699 -0.11145 -0.60764 -0.11527 -0.61991 C -0.11927 -0.63264 -0.12205 -0.64676 -0.12639 -0.65949 C -0.13125 -0.67338 -0.13472 -0.67593 -0.13472 -0.69213 " pathEditMode="relative" rAng="0" ptsTypes="fffffffffffffffffffffffA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-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05 0.02058 C 0.10451 0.03075 0.11892 0.0289 0.13194 0.02983 C 0.14722 0.03653 0.15017 0.0326 0.17222 0.02983 C 0.17361 0.02867 0.17552 0.02798 0.17639 0.02613 C 0.18021 0.0178 0.18194 0.00231 0.18333 -0.00717 C 0.18246 -0.01827 0.18264 -0.0296 0.18055 -0.04046 C 0.17968 -0.04509 0.17691 -0.04786 0.175 -0.05156 C 0.17048 -0.06058 0.16475 -0.07006 0.16111 -0.07954 C 0.15711 -0.09017 0.15208 -0.09965 0.14722 -0.10913 C 0.1368 -0.13017 0.12777 -0.1533 0.11944 -0.17572 C 0.11336 -0.19191 0.10434 -0.20463 0.1 -0.22197 C 0.09496 -0.28671 0.096 -0.25827 0.09861 -0.35908 C 0.09896 -0.37017 0.10694 -0.39607 0.10972 -0.40717 C 0.11545 -0.42983 0.11927 -0.45434 0.12361 -0.47769 C 0.12586 -0.48994 0.12777 -0.50728 0.13194 -0.51838 C 0.1342 -0.52439 0.13489 -0.52532 0.13611 -0.53133 C 0.13854 -0.54335 0.13923 -0.55607 0.14444 -0.56647 C 0.14635 -0.57688 0.15069 -0.5859 0.15277 -0.59607 C 0.15729 -0.6178 0.15902 -0.64254 0.16666 -0.66266 " pathEditMode="relative" rAng="0" ptsTypes="ffffffffffffffffffA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-33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2219 C -0.02344 0.02058 -0.04688 0.02034 -0.06997 0.0178 C -0.07518 0.01711 -0.09584 0.00162 -0.10486 0.00046 C -0.12379 -0.00185 -0.14375 -0.00231 -0.16302 -0.0037 C -0.17639 -0.01388 -0.1875 -0.02405 -0.2007 -0.03399 C -0.19688 -0.21989 -0.19757 -0.1311 -0.19757 -0.29966 " pathEditMode="relative" rAng="0" ptsTypes="fffffA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-16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2.89017E-7 C 0.05781 0.02867 0.08298 0.0037 0.10278 0.00208 C 0.10468 -0.00069 0.10677 -0.00347 0.10868 -0.00624 C 0.10989 -0.00786 0.1092 -0.01202 0.10972 -0.0148 C 0.11024 -0.01919 0.11111 -0.02312 0.11163 -0.02728 C 0.11441 -0.04462 0.11666 -0.06243 0.11875 -0.07977 C 0.11736 -0.13433 0.12361 -0.16162 0.10468 -0.18936 C 0.10295 -0.19468 0.10069 -0.20185 0.09861 -0.20624 C 0.09653 -0.21087 0.09357 -0.21341 0.09166 -0.21873 C 0.08906 -0.22566 0.08646 -0.23306 0.08368 -0.23977 C 0.08316 -0.24069 0.07691 -0.25364 0.07569 -0.25665 C 0.07396 -0.26035 0.07048 -0.26705 0.07048 -0.26682 C 0.06528 -0.29064 0.07222 -0.26381 0.06545 -0.27977 C 0.06406 -0.28347 0.06354 -0.28948 0.06163 -0.29249 C 0.05781 -0.29827 0.05746 -0.29803 0.05451 -0.3052 C 0.04757 -0.32231 0.0434 -0.3452 0.0375 -0.36393 C 0.03489 -0.37988 0.02812 -0.3926 0.02448 -0.40832 C 0.02153 -0.43954 0.02239 -0.42197 0.02239 -0.46058 " pathEditMode="relative" rAng="0" ptsTypes="fffffffffffffffffA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21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03977 C 0.04704 -0.08879 0.03993 -0.03607 0.0427 -0.16809 C 0.04288 -0.17364 0.04496 -0.1896 0.05 -0.1896 C 0.24774 -0.19307 0.44514 -0.19307 0.64323 -0.19445 C 0.65659 -0.19607 0.67048 -0.19492 0.68333 -0.19931 C 0.68559 -0.2 0.68559 -0.20578 0.68628 -0.20902 C 0.68889 -0.21896 0.69045 -0.23006 0.69218 -0.24046 C 0.69323 -0.24671 0.69496 -0.25966 0.69496 -0.25942 C 0.69375 -0.34058 0.69739 -0.42613 0.68055 -0.50405 C 0.67639 -0.52393 0.66632 -0.54266 0.66024 -0.56185 C 0.66093 -0.59492 0.66319 -0.64093 0.66319 -0.67769 " pathEditMode="relative" rAng="0" ptsTypes="ffffffffffA">
                                      <p:cBhvr>
                                        <p:cTn id="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65" y="-31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0.06659 C -0.01979 0.05596 -0.02031 0.04532 -0.02153 0.03515 C -0.02274 0.0259 -0.02483 0.02798 -0.02674 0.02035 C -0.0283 0.01434 -0.02882 0.00763 -0.03056 0.00162 C -0.03576 -0.01479 -0.04219 -0.03098 -0.04861 -0.04647 C -0.05087 -0.05225 -0.05156 -0.05942 -0.05365 -0.06543 C -0.05799 -0.07815 -0.0625 -0.09017 -0.06649 -0.10312 C -0.06996 -0.11468 -0.07118 -0.12624 -0.07552 -0.13664 C -0.07621 -0.15768 -0.07604 -0.17872 -0.07812 -0.19953 C -0.07847 -0.20439 -0.08142 -0.20786 -0.08316 -0.21202 C -0.09219 -0.23398 -0.0974 -0.26381 -0.11146 -0.2793 C -0.11545 -0.28924 -0.11719 -0.29595 -0.12292 -0.30219 C -0.12899 -0.31676 -0.12552 -0.3119 -0.13194 -0.31907 C -0.13524 -0.32948 -0.14062 -0.33664 -0.14601 -0.34404 C -0.15191 -0.3519 -0.15851 -0.36554 -0.16285 -0.37549 C -0.16441 -0.37942 -0.17031 -0.39375 -0.17049 -0.3963 C -0.17118 -0.41225 -0.17049 -0.42843 -0.17049 -0.44439 " pathEditMode="relative" rAng="0" ptsTypes="ffffffffffffffffA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22" y="-25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9 -0.02222 C -0.01267 -0.07662 -0.01267 -0.13102 -0.0118 -0.18518 C -0.01163 -0.19444 -0.00607 -0.20903 0.00174 -0.20972 C 0.03872 -0.21227 0.07587 -0.2125 0.11285 -0.21365 C 0.12969 -0.21643 0.13334 -0.21296 0.14428 -0.22176 C 0.14723 -0.2243 0.15035 -0.22731 0.1533 -0.23009 C 0.15487 -0.23125 0.15782 -0.23403 0.15782 -0.23379 C 0.16112 -0.24305 0.16476 -0.25301 0.16684 -0.2625 C 0.16737 -0.26528 0.16771 -0.26782 0.16823 -0.27083 C 0.16928 -0.27477 0.17136 -0.28287 0.17136 -0.28264 C 0.17292 -0.3162 0.17691 -0.34815 0.18178 -0.38055 C 0.18646 -0.4125 0.19549 -0.44305 0.20139 -0.4743 C 0.20608 -0.49953 0.20834 -0.52592 0.22535 -0.54143 C 0.22726 -0.55139 0.22969 -0.55416 0.23577 -0.55972 C 0.24237 -0.57754 0.24619 -0.59606 0.25087 -0.61481 C 0.25209 -0.62014 0.25296 -0.62569 0.25382 -0.63102 C 0.25434 -0.63426 0.25695 -0.63912 0.25695 -0.63889 " pathEditMode="relative" rAng="0" ptsTypes="ffffffffffffffffA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7" y="-3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597 C -0.01736 -0.00209 -0.03472 -0.01991 -0.05208 -0.03797 C -0.05694 -0.04977 -0.06423 -0.05394 -0.07118 -0.06181 C -0.07916 -0.07061 -0.08802 -0.07871 -0.09583 -0.0875 C -0.09739 -0.08936 -0.09826 -0.09236 -0.09982 -0.09398 C -0.10902 -0.10232 -0.11961 -0.10764 -0.12725 -0.11991 C -0.13698 -0.13519 -0.15121 -0.14954 -0.15868 -0.16736 C -0.16944 -0.19283 -0.17621 -0.22014 -0.18472 -0.24699 C -0.18402 -0.31875 -0.1875 -0.35278 -0.17777 -0.40857 C -0.17482 -0.42662 -0.171 -0.44491 -0.16684 -0.4625 C -0.16545 -0.46875 -0.16475 -0.4757 -0.16284 -0.48172 C -0.16198 -0.48473 -0.16007 -0.49028 -0.16007 -0.49005 " pathEditMode="relative" rAng="0" ptsTypes="fffffffffffA">
                                      <p:cBhvr>
                                        <p:cTn id="9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>
                <p:cTn id="10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9ADAD28-3F7C-43A9-B33A-BF0A09103D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Rectangle 2" descr="Large checker board">
            <a:extLst>
              <a:ext uri="{FF2B5EF4-FFF2-40B4-BE49-F238E27FC236}">
                <a16:creationId xmlns:a16="http://schemas.microsoft.com/office/drawing/2014/main" id="{3B6DFD42-0FA1-44A8-8A8E-168D9FA61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9600" y="-58738"/>
            <a:ext cx="9753600" cy="7315201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756A6-704F-46D0-B63A-AA157E8A7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229600" cy="62801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AutoShape 5">
            <a:hlinkClick r:id="rId4" action="ppaction://hlinksldjump"/>
            <a:extLst>
              <a:ext uri="{FF2B5EF4-FFF2-40B4-BE49-F238E27FC236}">
                <a16:creationId xmlns:a16="http://schemas.microsoft.com/office/drawing/2014/main" id="{52356B62-722E-458D-8252-780D86AE1C4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58200" y="6629400"/>
            <a:ext cx="457200" cy="2286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gradFill rotWithShape="1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14342" name="AutoShape 7">
            <a:extLst>
              <a:ext uri="{FF2B5EF4-FFF2-40B4-BE49-F238E27FC236}">
                <a16:creationId xmlns:a16="http://schemas.microsoft.com/office/drawing/2014/main" id="{0485B358-942B-4111-BB1C-7BB6AD479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85800"/>
            <a:ext cx="4114800" cy="1524000"/>
          </a:xfrm>
          <a:prstGeom prst="cloudCallout">
            <a:avLst>
              <a:gd name="adj1" fmla="val -33296"/>
              <a:gd name="adj2" fmla="val 91148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14343" name="Text Box 8">
            <a:extLst>
              <a:ext uri="{FF2B5EF4-FFF2-40B4-BE49-F238E27FC236}">
                <a16:creationId xmlns:a16="http://schemas.microsoft.com/office/drawing/2014/main" id="{A7F10423-A298-4B04-BCE5-5FD1B8B0F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25" y="1408113"/>
            <a:ext cx="2225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14344" name="Text Box 9">
            <a:extLst>
              <a:ext uri="{FF2B5EF4-FFF2-40B4-BE49-F238E27FC236}">
                <a16:creationId xmlns:a16="http://schemas.microsoft.com/office/drawing/2014/main" id="{21315C8E-F370-4478-85F3-2F5910878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1430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Trông xem kìa ai thế kia?</a:t>
            </a:r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FEC5680-C579-4A3B-82E1-2777A0A49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8200" y="0"/>
            <a:ext cx="9982200" cy="7391400"/>
          </a:xfrm>
          <a:prstGeom prst="rect">
            <a:avLst/>
          </a:prstGeom>
          <a:solidFill>
            <a:srgbClr val="FFFFE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D1E00A49-011B-471A-BF2D-6299BDF02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13338"/>
            <a:ext cx="1319213" cy="5254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con voi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B6F4C91-1D76-4FDB-A9CD-98DEFA358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99138"/>
            <a:ext cx="1319213" cy="5254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663300"/>
                </a:solidFill>
                <a:latin typeface="Arial" panose="020B0604020202020204" pitchFamily="34" charset="0"/>
              </a:rPr>
              <a:t>con khỉ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0B55230F-936A-43DF-87BA-4E419500D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17145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99FF66"/>
                </a:solidFill>
                <a:latin typeface="Arial" panose="020B0604020202020204" pitchFamily="34" charset="0"/>
              </a:rPr>
              <a:t>con </a:t>
            </a:r>
            <a:r>
              <a:rPr lang="en-US" altLang="en-US" sz="2800">
                <a:solidFill>
                  <a:srgbClr val="66FF33"/>
                </a:solidFill>
                <a:latin typeface="Arial" panose="020B0604020202020204" pitchFamily="34" charset="0"/>
              </a:rPr>
              <a:t>sư</a:t>
            </a:r>
            <a:r>
              <a:rPr lang="en-US" altLang="en-US" sz="2800">
                <a:solidFill>
                  <a:srgbClr val="99FF66"/>
                </a:solidFill>
                <a:latin typeface="Arial" panose="020B0604020202020204" pitchFamily="34" charset="0"/>
              </a:rPr>
              <a:t> tử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00605910-9B5E-4A81-8878-76C41799E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66775"/>
            <a:ext cx="1819275" cy="1952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E31F6EA1-BB10-4D9C-A22E-52BBF9054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19425"/>
            <a:ext cx="1809750" cy="1933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8776D1D-45A9-458F-B68D-502FFB8CD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85825"/>
            <a:ext cx="18192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AB28942-E9EB-4F5A-9C2C-582E80AB9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00375"/>
            <a:ext cx="1819275" cy="1952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5">
            <a:extLst>
              <a:ext uri="{FF2B5EF4-FFF2-40B4-BE49-F238E27FC236}">
                <a16:creationId xmlns:a16="http://schemas.microsoft.com/office/drawing/2014/main" id="{30D0C3F7-09EC-467E-8234-2FCAA4970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04800"/>
            <a:ext cx="480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00FF"/>
                </a:solidFill>
                <a:latin typeface="Arial Narrow" panose="020B0606020202030204" pitchFamily="34" charset="0"/>
              </a:rPr>
              <a:t>Ai mà tài thế nhỉ…?</a:t>
            </a:r>
          </a:p>
        </p:txBody>
      </p:sp>
      <p:sp>
        <p:nvSpPr>
          <p:cNvPr id="327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59AF84B-2D8D-415C-ABAB-E3AFF62AE34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82000" y="7086600"/>
            <a:ext cx="457200" cy="2286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gradFill rotWithShape="1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57 -0.00347 C 0.09809 0.00278 0.10329 0.00301 0.10868 0.00532 C 0.11632 0.00903 0.11909 0.01088 0.12812 0.0125 C 0.13298 0.01504 0.13767 0.01828 0.14236 0.02153 C 0.14513 0.02315 0.14774 0.02847 0.15034 0.03032 C 0.15191 0.03148 0.15347 0.03125 0.15486 0.03217 C 0.15937 0.03472 0.1618 0.03773 0.16562 0.0412 C 0.16718 0.04259 0.17083 0.04467 0.17083 0.04491 C 0.17534 0.0537 0.18159 0.06227 0.18784 0.0662 C 0.19027 0.07384 0.1934 0.07778 0.19757 0.08055 C 0.20486 0.09537 0.2184 0.0956 0.22777 0.10208 C 0.24826 0.09791 0.24027 0.09838 0.25191 0.09838 " pathEditMode="relative" rAng="0" ptsTypes="fffffffffff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C -0.01337 -0.00116 -0.02691 -0.00162 -0.04028 -0.0037 C -0.04132 -0.00393 -0.0573 -0.01435 -0.05834 -0.01481 C -0.06511 -0.01829 -0.07014 -0.02546 -0.07639 -0.02963 C -0.08004 -0.03218 -0.0875 -0.03704 -0.0875 -0.03704 C -0.09306 -0.04699 -0.10053 -0.05602 -0.10834 -0.06296 C -0.10921 -0.06551 -0.10973 -0.06829 -0.11112 -0.07037 C -0.11216 -0.07199 -0.11424 -0.07222 -0.11528 -0.07407 C -0.12205 -0.08542 -0.10868 -0.07431 -0.12223 -0.08333 C -0.12726 -0.09329 -0.13368 -0.10579 -0.14167 -0.11111 C -0.14462 -0.1169 -0.14636 -0.12477 -0.15 -0.12963 C -0.15157 -0.13171 -0.154 -0.13287 -0.15556 -0.13518 C -0.16233 -0.14537 -0.16094 -0.15 -0.16945 -0.15556 C -0.17726 -0.1713 -0.17344 -0.16273 -0.18056 -0.18148 C -0.1816 -0.18426 -0.18612 -0.1963 -0.18612 -0.1963 C -0.19601 -0.20069 -0.19532 -0.20208 -0.20834 -0.20556 C -0.21025 -0.20671 -0.21181 -0.20926 -0.21389 -0.20926 C -0.21684 -0.20926 -0.22223 -0.20556 -0.22223 -0.20556 C -0.23108 -0.20856 -0.2408 -0.21296 -0.25 -0.21296 " pathEditMode="relative" ptsTypes="ffffffffffffffffffA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66 0.00903 C 0.11615 0.01644 0.09896 0.00926 0.14132 0.01273 C 0.1481 0.01319 0.14914 0.01481 0.15521 0.01644 C 0.1724 0.02106 0.18855 0.02569 0.20521 0.0331 C 0.2158 0.03773 0.22518 0.04907 0.23438 0.05718 C 0.23855 0.06088 0.24254 0.06319 0.24688 0.06644 C 0.24862 0.06782 0.25244 0.07014 0.25244 0.07037 " pathEditMode="relative" rAng="0" ptsTypes="ffffffA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15 -0.01872 C -0.09201 -0.00023 -0.0934 0.01827 -0.09392 0.03677 C -0.09531 0.08578 -0.09497 0.13457 -0.0967 0.18313 C -0.09688 0.19029 -0.1033 0.19469 -0.10504 0.20162 C -0.10972 0.22012 -0.11528 0.2326 -0.1217 0.24971 C -0.12257 0.26821 -0.12292 0.28694 -0.12448 0.30544 C -0.12535 0.3163 -0.13125 0.32463 -0.13559 0.33318 C -0.14028 0.34243 -0.14479 0.35168 -0.14948 0.36093 C -0.15052 0.36301 -0.1533 0.36185 -0.15504 0.36278 C -0.15695 0.3637 -0.15868 0.36532 -0.16059 0.36648 C -0.17083 0.37226 -0.18056 0.3748 -0.19115 0.37943 C -0.21372 0.37573 -0.23507 0.37758 -0.25781 0.37758 " pathEditMode="relative" rAng="0" ptsTypes="fffffffffffA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19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36667 -0.02222 " pathEditMode="relative" ptsTypes="AA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098F6D2-3407-4E9E-9B10-8D981519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8200" y="0"/>
            <a:ext cx="9982200" cy="7391400"/>
          </a:xfrm>
          <a:prstGeom prst="rect">
            <a:avLst/>
          </a:prstGeom>
          <a:solidFill>
            <a:srgbClr val="FFFFE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25EF4F3C-0B8E-475F-97D0-E74BFAFA2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943600"/>
            <a:ext cx="17145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FF00"/>
                </a:solidFill>
                <a:latin typeface="Arial" panose="020B0604020202020204" pitchFamily="34" charset="0"/>
              </a:rPr>
              <a:t>con sư tử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7F37DE33-8E38-4DEB-AD7B-D5DDFE4B5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181600"/>
            <a:ext cx="1319213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con voi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B25A449E-5FE3-4DFF-9A7A-15F162CFD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343400"/>
            <a:ext cx="1319213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hlink"/>
                </a:solidFill>
                <a:latin typeface="Arial" panose="020B0604020202020204" pitchFamily="34" charset="0"/>
              </a:rPr>
              <a:t>con khỉ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D0329FDD-CE65-46E4-9E2E-783933FF0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28600"/>
            <a:ext cx="5524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8D6DF9FB-9DD5-4638-AB02-CE2872B08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228600"/>
            <a:ext cx="704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8841B37-7385-4F83-A61E-F52B8643E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571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9C117BE-7BE9-4DA8-B2AC-B86AC39C9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28600"/>
            <a:ext cx="5810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5B4BEEE1-D1E8-43D6-B780-690FB80FB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29200"/>
            <a:ext cx="704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85B23781-29C2-4D2D-977E-D5644DAE4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29200"/>
            <a:ext cx="6096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FECA4129-845B-4F26-81D7-1ADF00F1E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905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739D2211-FDA9-4B86-96AF-16D5AC17C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5905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8D923A57-8DBC-451C-9559-0AC07E9EF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228600"/>
            <a:ext cx="5810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B85EA925-7D41-4BF8-87BD-292DA17C5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5524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8" name="AutoShape 21">
            <a:hlinkClick r:id="rId12" action="ppaction://hlinksldjump"/>
            <a:extLst>
              <a:ext uri="{FF2B5EF4-FFF2-40B4-BE49-F238E27FC236}">
                <a16:creationId xmlns:a16="http://schemas.microsoft.com/office/drawing/2014/main" id="{7F2D0CA0-4CF0-473C-81D7-52276AEBD7C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58200" y="6629400"/>
            <a:ext cx="457200" cy="2286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gradFill rotWithShape="1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371 C -0.00087 0.03773 -0.00104 0.07176 -0.00278 0.10556 C -0.00295 0.1088 -0.01111 0.12384 -0.01111 0.12408 C -0.01337 0.12871 -0.01667 0.13889 -0.01667 0.13912 C -0.0158 0.14884 -0.01128 0.16227 -0.01111 0.17222 C -0.01076 0.1919 -0.01111 0.21181 -0.01111 0.23148 " pathEditMode="relative" rAng="0" ptsTypes="fffff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555 C -0.00174 0.00023 -0.00295 -0.0088 -0.00694 -0.01667 C -0.00642 -0.05139 -0.01476 -0.1412 0.01806 -0.17037 C 0.02639 -0.19283 0.0151 -0.16574 0.025 -0.18148 C 0.02639 -0.18357 0.02656 -0.18658 0.02778 -0.18889 C 0.03142 -0.19583 0.03229 -0.19398 0.0375 -0.19815 C 0.04028 -0.20046 0.04306 -0.20301 0.04583 -0.20556 C 0.04722 -0.20671 0.05 -0.20926 0.05 -0.20903 C 0.0566 -0.22245 0.06771 -0.22662 0.07778 -0.23333 C 0.08559 -0.23843 0.09271 -0.24537 0.1 -0.25185 C 0.10694 -0.25787 0.10833 -0.25324 0.11389 -0.25741 C 0.12483 -0.26551 0.13594 -0.27222 0.14722 -0.27963 C 0.14878 -0.28056 0.14983 -0.28287 0.15139 -0.28333 C 0.15677 -0.28519 0.1625 -0.28588 0.16806 -0.28704 C 0.19132 -0.28472 0.21389 -0.27801 0.2375 -0.27593 C 0.25087 -0.26991 0.26649 -0.26921 0.27917 -0.26296 C 0.28108 -0.26204 0.28281 -0.26019 0.28472 -0.25926 C 0.2875 -0.25787 0.29028 -0.25671 0.29306 -0.25556 C 0.29583 -0.2544 0.30139 -0.25185 0.30139 -0.25162 C 0.33872 -0.26296 0.30955 -0.25556 0.39028 -0.25556 " pathEditMode="relative" rAng="0" ptsTypes="fffffffffffffffffff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1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10347 C -0.00364 0.11482 -0.00052 0.1382 0.01007 0.14746 C 0.01268 0.15394 0.01389 0.15949 0.01876 0.16505 C 0.01997 0.16829 0.02119 0.17153 0.0224 0.17454 C 0.02327 0.17662 0.02483 0.18079 0.02483 0.18102 C 0.02535 0.19792 0.02744 0.21459 0.02744 0.23125 " pathEditMode="relative" rAng="0" ptsTypes="fffff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10139 C 0.00156 -0.11991 0.0066 -0.13519 0.01128 -0.15278 C 0.0151 -0.16667 0.01788 -0.18079 0.02239 -0.19468 C 0.02812 -0.21273 0.02569 -0.23959 0.02569 -0.25509 " pathEditMode="relative" rAng="0" ptsTypes="fffA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0185 C -0.00503 0.05579 -0.00625 0.10996 -0.00381 0.16389 C -0.00364 0.16829 0.00053 0.1713 0.00278 0.175 C 0.01094 0.18843 0.00608 0.19607 0.02257 0.20232 C 0.02882 0.21227 0.0224 0.2044 0.03091 0.20949 C 0.03976 0.21505 0.04306 0.21991 0.05261 0.22222 C 0.05764 0.22616 0.06233 0.23125 0.06737 0.23519 C 0.07292 0.23889 0.08143 0.2419 0.0875 0.24422 C 0.09098 0.2456 0.09393 0.24838 0.0974 0.24977 C 0.11962 0.24653 0.12153 0.24676 0.13733 0.23519 C 0.14445 0.23009 0.16233 0.23148 0.16233 0.23172 " pathEditMode="relative" rAng="0" ptsTypes="ffffffffffA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556 C 0.00538 -0.0331 0.00711 -0.05069 0.01632 -0.08564 C 0.01909 -0.09675 0.02066 -0.09421 0.02448 -0.10208 C 0.02864 -0.11134 0.03194 -0.12361 0.03663 -0.13125 C 0.03941 -0.13564 0.04479 -0.14421 0.04479 -0.14398 C 0.04652 -0.16064 0.04843 -0.17731 0.05434 -0.18657 C 0.05746 -0.20115 0.05955 -0.21759 0.0625 -0.23217 C 0.06319 -0.23588 0.06441 -0.23865 0.06527 -0.24189 C 0.06632 -0.24606 0.06805 -0.25486 0.06805 -0.25463 " pathEditMode="relative" rAng="0" ptsTypes="ffffffffA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0.00741 C 0.0059 0.02801 0.0059 0.04838 0.00694 0.06922 C 0.00712 0.07477 0.00903 0.08009 0.01024 0.08565 C 0.01111 0.09028 0.01337 0.10023 0.01337 0.10047 C 0.01493 0.12246 0.0184 0.14653 0.02604 0.16736 C 0.02847 0.17408 0.03455 0.17755 0.03732 0.1838 C 0.04028 0.19051 0.04288 0.19908 0.04826 0.20394 C 0.04965 0.20509 0.05173 0.20486 0.05312 0.20579 C 0.06649 0.21412 0.08177 0.2213 0.09774 0.22199 C 0.12274 0.22315 0.14774 0.22315 0.17274 0.22384 C 0.18021 0.22963 0.18906 0.2331 0.19826 0.2331 " pathEditMode="relative" rAng="0" ptsTypes="ffffffffffA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6 C 0.00209 -0.01689 0.00382 -0.04166 0.01528 -0.05184 C 0.01841 -0.06805 0.01406 -0.05208 0.02084 -0.06296 C 0.03143 -0.08009 0.01163 -0.05972 0.03195 -0.07777 C 0.03472 -0.08032 0.0375 -0.08263 0.04028 -0.08518 C 0.04167 -0.08634 0.04445 -0.08888 0.04445 -0.08888 C 0.0467 -0.10092 0.04375 -0.09328 0.05278 -0.09999 C 0.06146 -0.10624 0.07084 -0.11481 0.07917 -0.12222 C 0.08316 -0.14351 0.07709 -0.11805 0.08472 -0.13333 C 0.08542 -0.13472 0.08959 -0.15161 0.09028 -0.1537 C 0.09132 -0.1574 0.09219 -0.1611 0.09306 -0.16481 C 0.09358 -0.16666 0.09445 -0.17036 0.09445 -0.17036 C 0.09757 -0.19907 0.09722 -0.22638 0.09722 -0.25555 " pathEditMode="relative" ptsTypes="ffffffffffffA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2 0.00741 C 0.00157 0.01273 -0.01059 0.01783 -0.02239 0.02408 C -0.02639 0.02616 -0.03125 0.02639 -0.03489 0.02986 C -0.04079 0.03519 -0.0375 0.03264 -0.04461 0.03727 C -0.05104 0.05023 -0.04288 0.03588 -0.05295 0.04653 C -0.06198 0.05648 -0.06198 0.06736 -0.07239 0.07107 C -0.07916 0.08449 -0.07014 0.06829 -0.08073 0.08033 C -0.08194 0.08172 -0.08211 0.08449 -0.0835 0.08588 C -0.08698 0.08912 -0.09461 0.09352 -0.09461 0.09375 C -0.09739 0.09908 -0.10017 0.10463 -0.10295 0.11042 C -0.10382 0.11227 -0.10573 0.11597 -0.10573 0.11621 C -0.10486 0.15625 -0.1085 0.18264 -0.09323 0.21343 C -0.09097 0.21806 -0.08298 0.22153 -0.07934 0.22454 C -0.06875 0.2331 -0.07482 0.23195 -0.06684 0.23195 " pathEditMode="relative" rAng="0" ptsTypes="fffffffffffffA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0.00393 C 0.02726 0.00324 0.00972 -0.00695 0.00607 -0.00718 C -0.03785 -0.00949 -0.08195 -0.00972 -0.12587 -0.01088 C -0.13195 -0.01204 -0.13802 -0.0125 -0.14393 -0.01458 C -0.14861 -0.0162 -0.15347 -0.02292 -0.15781 -0.0257 C -0.16979 -0.0331 -0.17865 -0.0382 -0.18976 -0.04792 C -0.19288 -0.0507 -0.19722 -0.04977 -0.20087 -0.05162 C -0.20469 -0.05347 -0.20833 -0.05648 -0.21198 -0.05903 C -0.22969 -0.07083 -0.2467 -0.08495 -0.26059 -0.10347 C -0.26389 -0.10787 -0.26945 -0.10857 -0.27309 -0.11273 C -0.27934 -0.11968 -0.28333 -0.12917 -0.28976 -0.13495 C -0.29861 -0.15255 -0.30313 -0.17292 -0.31198 -0.19051 C -0.31146 -0.20787 -0.31354 -0.2382 -0.30643 -0.25718 C -0.30347 -0.26482 -0.30156 -0.26458 -0.29531 -0.27014 C -0.29393 -0.2713 -0.29115 -0.27384 -0.29115 -0.27361 C -0.28646 -0.27315 -0.2816 -0.27408 -0.27726 -0.27199 C -0.27587 -0.2713 -0.27656 -0.26806 -0.27587 -0.26644 C -0.27431 -0.2625 -0.27031 -0.25533 -0.27031 -0.25509 " pathEditMode="relative" rAng="0" ptsTypes="fffffffffffffffffA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0" y="-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9 0.00625 L -0.53039 -0.0159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5C2E89A-A222-4B20-B34E-F2D3957931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3" name="Rectangle 2" descr="Large checker board">
            <a:extLst>
              <a:ext uri="{FF2B5EF4-FFF2-40B4-BE49-F238E27FC236}">
                <a16:creationId xmlns:a16="http://schemas.microsoft.com/office/drawing/2014/main" id="{D32B7A0D-9C67-4E15-AFD9-A13E1B007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58400" cy="7315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CE4ED-7692-429F-9843-D008BB768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4">
            <a:hlinkClick r:id="rId4" action="ppaction://hlinksldjump"/>
            <a:extLst>
              <a:ext uri="{FF2B5EF4-FFF2-40B4-BE49-F238E27FC236}">
                <a16:creationId xmlns:a16="http://schemas.microsoft.com/office/drawing/2014/main" id="{3C1B9B48-ED5E-404F-96B2-91C71358AB7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58200" y="6629400"/>
            <a:ext cx="457200" cy="2286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gradFill rotWithShape="1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15366" name="Text Box 15">
            <a:extLst>
              <a:ext uri="{FF2B5EF4-FFF2-40B4-BE49-F238E27FC236}">
                <a16:creationId xmlns:a16="http://schemas.microsoft.com/office/drawing/2014/main" id="{0E87559E-847B-482B-8CA6-4EA12D5A8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4770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25056362-B39E-4BAE-860B-ECC9C0DE4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019800"/>
            <a:ext cx="327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latin typeface="Arial" panose="020B0604020202020204" pitchFamily="34" charset="0"/>
              </a:rPr>
              <a:t>Con voi</a:t>
            </a:r>
          </a:p>
        </p:txBody>
      </p:sp>
      <p:sp>
        <p:nvSpPr>
          <p:cNvPr id="15368" name="Text Box 17">
            <a:extLst>
              <a:ext uri="{FF2B5EF4-FFF2-40B4-BE49-F238E27FC236}">
                <a16:creationId xmlns:a16="http://schemas.microsoft.com/office/drawing/2014/main" id="{8D7F4D27-6C69-42B3-93B6-02304EF92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8600"/>
            <a:ext cx="525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15369" name="Text Box 19">
            <a:extLst>
              <a:ext uri="{FF2B5EF4-FFF2-40B4-BE49-F238E27FC236}">
                <a16:creationId xmlns:a16="http://schemas.microsoft.com/office/drawing/2014/main" id="{9F5E6C73-09A0-4AE9-8453-899FDDC4B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1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Đây là con gì? Con voi có đặc điểm gì? Mình( Đầu, Chân, đuôi …Voi như thế nào?Voi sống ở đâu? Voi ăn gì? Biết làm gì.?</a:t>
            </a:r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65539" descr="African-Elephant-5737">
            <a:extLst>
              <a:ext uri="{FF2B5EF4-FFF2-40B4-BE49-F238E27FC236}">
                <a16:creationId xmlns:a16="http://schemas.microsoft.com/office/drawing/2014/main" id="{0F2C00B1-A49D-421E-81E2-787AA1F59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915400" cy="655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Hình nền xanh ngọc đẹp">
            <a:extLst>
              <a:ext uri="{FF2B5EF4-FFF2-40B4-BE49-F238E27FC236}">
                <a16:creationId xmlns:a16="http://schemas.microsoft.com/office/drawing/2014/main" id="{B11E5432-0C4D-4CFD-94B5-133F17108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93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Hình nền xanh ngọc đẹp">
            <a:extLst>
              <a:ext uri="{FF2B5EF4-FFF2-40B4-BE49-F238E27FC236}">
                <a16:creationId xmlns:a16="http://schemas.microsoft.com/office/drawing/2014/main" id="{6A752547-737E-49C1-B677-A74D2714C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93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C123DAE4-2A69-4970-BF15-76377D6B2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5689600"/>
            <a:ext cx="31035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>
                <a:latin typeface="Arial" panose="020B0604020202020204" pitchFamily="34" charset="0"/>
              </a:rPr>
              <a:t>Con Khỉ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8B5F9E69-E67B-42A4-AC48-5A215320F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Đây là con gì? Con khỉ có đặc điểm gì? Mình( Đầu, Chân, đuôi …khỉ như thế </a:t>
            </a:r>
          </a:p>
        </p:txBody>
      </p:sp>
      <p:sp>
        <p:nvSpPr>
          <p:cNvPr id="17414" name="Text Box 11">
            <a:extLst>
              <a:ext uri="{FF2B5EF4-FFF2-40B4-BE49-F238E27FC236}">
                <a16:creationId xmlns:a16="http://schemas.microsoft.com/office/drawing/2014/main" id="{A7F8CFEF-592A-4756-9FA2-5ADCB6578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57200"/>
            <a:ext cx="571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17415" name="Text Box 12">
            <a:extLst>
              <a:ext uri="{FF2B5EF4-FFF2-40B4-BE49-F238E27FC236}">
                <a16:creationId xmlns:a16="http://schemas.microsoft.com/office/drawing/2014/main" id="{3D8CA33A-4ED7-4054-B797-7C635B909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9144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  <p:pic>
        <p:nvPicPr>
          <p:cNvPr id="17416" name="Picture 6">
            <a:extLst>
              <a:ext uri="{FF2B5EF4-FFF2-40B4-BE49-F238E27FC236}">
                <a16:creationId xmlns:a16="http://schemas.microsoft.com/office/drawing/2014/main" id="{78DB6A65-6765-4992-82AF-BBCED42C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550988"/>
            <a:ext cx="60198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4993" descr="IMG_0872_kl">
            <a:extLst>
              <a:ext uri="{FF2B5EF4-FFF2-40B4-BE49-F238E27FC236}">
                <a16:creationId xmlns:a16="http://schemas.microsoft.com/office/drawing/2014/main" id="{983642CD-BDD5-46D5-8229-BE6734B23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YouTube - Cho khỉ ăn chuối.wmv">
            <a:hlinkClick r:id="" action="ppaction://media"/>
            <a:extLst>
              <a:ext uri="{FF2B5EF4-FFF2-40B4-BE49-F238E27FC236}">
                <a16:creationId xmlns:a16="http://schemas.microsoft.com/office/drawing/2014/main" id="{F395FD14-BEB7-412F-AE17-733AEA020A70}"/>
              </a:ext>
            </a:extLst>
          </p:cNvPr>
          <p:cNvPicPr>
            <a:picLocks noRot="1" noChangeAspect="1" noChangeArrowheads="1"/>
          </p:cNvPicPr>
          <p:nvPr>
            <p:ph idx="4294967295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7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75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2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752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>
            <a:extLst>
              <a:ext uri="{FF2B5EF4-FFF2-40B4-BE49-F238E27FC236}">
                <a16:creationId xmlns:a16="http://schemas.microsoft.com/office/drawing/2014/main" id="{3D44025D-5BBD-4080-80E4-B5237FDB768E}"/>
              </a:ext>
            </a:extLst>
          </p:cNvPr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D98DE044-863D-496A-908C-990E73012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>
            <a:extLst>
              <a:ext uri="{FF2B5EF4-FFF2-40B4-BE49-F238E27FC236}">
                <a16:creationId xmlns:a16="http://schemas.microsoft.com/office/drawing/2014/main" id="{E3748C8D-D850-4024-9B1D-E999FDF33BFD}"/>
              </a:ext>
            </a:extLst>
          </p:cNvPr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Rectangle 2" descr="Large checker board">
            <a:extLst>
              <a:ext uri="{FF2B5EF4-FFF2-40B4-BE49-F238E27FC236}">
                <a16:creationId xmlns:a16="http://schemas.microsoft.com/office/drawing/2014/main" id="{F368900B-B7DD-4053-AC1C-5844826D2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" y="0"/>
            <a:ext cx="9115425" cy="681196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198EFF-A720-439B-B3BF-BA4AD9AD6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06363"/>
            <a:ext cx="7620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4">
            <a:hlinkClick r:id="rId4" action="ppaction://hlinksldjump"/>
            <a:extLst>
              <a:ext uri="{FF2B5EF4-FFF2-40B4-BE49-F238E27FC236}">
                <a16:creationId xmlns:a16="http://schemas.microsoft.com/office/drawing/2014/main" id="{EB61D3D6-FECA-49D0-8911-EA20175CA2B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89950" y="6126163"/>
            <a:ext cx="428625" cy="228600"/>
          </a:xfrm>
          <a:prstGeom prst="curvedUpArrow">
            <a:avLst>
              <a:gd name="adj1" fmla="val 40130"/>
              <a:gd name="adj2" fmla="val 80252"/>
              <a:gd name="adj3" fmla="val 33333"/>
            </a:avLst>
          </a:prstGeom>
          <a:gradFill rotWithShape="1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39841CFF-73EB-461F-8F88-69EBEC78B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975" y="792163"/>
            <a:ext cx="2921000" cy="1143000"/>
          </a:xfrm>
          <a:prstGeom prst="wedgeRoundRectCallout">
            <a:avLst>
              <a:gd name="adj1" fmla="val -45935"/>
              <a:gd name="adj2" fmla="val 19361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 err="1"/>
              <a:t>Đố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tôi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 ai?</a:t>
            </a:r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bat dau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at d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t d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t d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t d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t d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t d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t d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t d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t d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t d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t d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t d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257</Words>
  <Application>Microsoft Office PowerPoint</Application>
  <PresentationFormat>On-screen Show (4:3)</PresentationFormat>
  <Paragraphs>34</Paragraphs>
  <Slides>21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.VnTime</vt:lpstr>
      <vt:lpstr>Arial</vt:lpstr>
      <vt:lpstr>Calibri</vt:lpstr>
      <vt:lpstr>SimSun</vt:lpstr>
      <vt:lpstr>Times New Roman</vt:lpstr>
      <vt:lpstr>Arial Narrow</vt:lpstr>
      <vt:lpstr>bat dau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MsTrang</dc:creator>
  <cp:lastModifiedBy>Administrator</cp:lastModifiedBy>
  <cp:revision>11</cp:revision>
  <dcterms:created xsi:type="dcterms:W3CDTF">2006-03-04T20:45:38Z</dcterms:created>
  <dcterms:modified xsi:type="dcterms:W3CDTF">2026-03-30T02:59:27Z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