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jpeg" ContentType="image/jpeg"/>
  <Default Extension="png" ContentType="image/png"/>
  <Default Extension="mp3" ContentType="audio/mpeg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&#65279;<?xml version="1.0" encoding="utf-8" standalone="yes"?><Relationships xmlns="http://schemas.openxmlformats.org/package/2006/relationships"><Relationship Id="rId1" Type="http://schemas.openxmlformats.org/officeDocument/2006/relationships/officeDocument" Target="ppt/presentation.xml" /><Relationship Id="rId2" Type="http://schemas.openxmlformats.org/package/2006/relationships/metadata/core-properties" Target="docProps/core.xml" /><Relationship Id="rId3" Type="http://schemas.openxmlformats.org/officeDocument/2006/relationships/extended-properties" Target="docProps/app.xml" /><Relationship Id="rId4" Type="http://schemas.openxmlformats.org/package/2006/relationships/metadata/thumbnail" Target="docProps/thumbnail.jpeg" /><Relationship Id="rId5" Type="http://schemas.openxmlformats.org/officeDocument/2006/relationships/custom-properties" Target="docProps/custom.xml" /></Relationships>
</file>

<file path=ppt/presentation.xml><?xml version="1.0" encoding="utf-8"?>
<!--Generated by Aspose.Slides for .NET 19.12-->
<p:presentation xmlns:r="http://schemas.openxmlformats.org/officeDocument/2006/relationships" xmlns:a="http://schemas.openxmlformats.org/drawingml/2006/main" xmlns:p="http://schemas.openxmlformats.org/presentationml/2006/main">
  <p:sldMasterIdLst>
    <p:sldMasterId id="2147483648" r:id="rId1"/>
    <p:sldMasterId id="2147483660" r:id="rId2"/>
    <p:sldMasterId id="2147483672" r:id="rId3"/>
  </p:sldMasterIdLst>
  <p:notesMasterIdLst>
    <p:notesMasterId r:id="rId4"/>
  </p:notesMasterIdLst>
  <p:sldIdLst>
    <p:sldId id="256" r:id="rId5"/>
    <p:sldId id="280" r:id="rId6"/>
    <p:sldId id="281" r:id="rId7"/>
    <p:sldId id="270" r:id="rId8"/>
    <p:sldId id="264" r:id="rId9"/>
    <p:sldId id="273" r:id="rId10"/>
    <p:sldId id="261" r:id="rId11"/>
    <p:sldId id="267" r:id="rId12"/>
    <p:sldId id="269" r:id="rId13"/>
    <p:sldId id="265" r:id="rId14"/>
    <p:sldId id="283" r:id="rId15"/>
    <p:sldId id="282" r:id="rId16"/>
    <p:sldId id="284" r:id="rId17"/>
    <p:sldId id="285" r:id="rId18"/>
    <p:sldId id="286" r:id="rId19"/>
    <p:sldId id="287" r:id="rId20"/>
    <p:sldId id="292" r:id="rId21"/>
    <p:sldId id="288" r:id="rId22"/>
    <p:sldId id="293" r:id="rId23"/>
    <p:sldId id="289" r:id="rId24"/>
    <p:sldId id="294" r:id="rId25"/>
    <p:sldId id="300" r:id="rId26"/>
    <p:sldId id="305" r:id="rId27"/>
    <p:sldId id="302" r:id="rId28"/>
    <p:sldId id="306" r:id="rId29"/>
    <p:sldId id="303" r:id="rId30"/>
    <p:sldId id="307" r:id="rId31"/>
    <p:sldId id="304" r:id="rId32"/>
    <p:sldId id="317" r:id="rId33"/>
    <p:sldId id="309" r:id="rId34"/>
    <p:sldId id="313" r:id="rId35"/>
    <p:sldId id="315" r:id="rId36"/>
    <p:sldId id="290" r:id="rId37"/>
  </p:sldIdLst>
  <p:sldSz cx="9144000" cy="6858000" type="screen4x3"/>
  <p:notesSz cx="6858000" cy="9144000"/>
  <p:custShowLst>
    <p:custShow name="Custom Show 1" id="0">
      <p:sldLst/>
    </p:custShow>
  </p:custShowLst>
  <p:custDataLst>
    <p:tags r:id="rId38"/>
  </p:custDataLst>
  <p:defaultTextStyle>
    <a:defPPr>
      <a:defRPr lang="en-US"/>
    </a:defPPr>
    <a:lvl1pPr marL="0" lvl="0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940">
          <p15:clr>
            <a:srgbClr val="A4A3A4"/>
          </p15:clr>
        </p15:guide>
        <p15:guide id="2" pos="290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66"/>
    <a:srgbClr val="00FF00"/>
    <a:srgbClr val="FF3300"/>
    <a:srgbClr val="201502"/>
    <a:srgbClr val="100B17"/>
    <a:srgbClr val="66FFFF"/>
    <a:srgbClr val="33CCFF"/>
    <a:srgbClr val="CC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r="http://schemas.openxmlformats.org/officeDocument/2006/relationships"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 varScale="1">
        <p:scale>
          <a:sx n="68" d="100"/>
          <a:sy n="68" d="100"/>
        </p:scale>
        <p:origin x="1446" y="72"/>
      </p:cViewPr>
      <p:guideLst>
        <p:guide orient="horz" pos="1940"/>
        <p:guide pos="290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>
        <p:scale>
          <a:sx n="1" d="100"/>
          <a:sy n="1" d="100"/>
        </p:scale>
        <p:origin x="0" y="0"/>
      </p:cViewPr>
    </p:cSldViewPr>
  </p:notesViewPr>
  <p:gridSpacing cx="76198" cy="76198"/>
</p:viewPr>
</file>

<file path=ppt/_rels/presentation.xml.rels>&#65279;<?xml version="1.0" encoding="utf-8" standalone="yes"?><Relationships xmlns="http://schemas.openxmlformats.org/package/2006/relationships"><Relationship Id="rId1" Type="http://schemas.openxmlformats.org/officeDocument/2006/relationships/slideMaster" Target="slideMasters/slideMaster1.xml" /><Relationship Id="rId10" Type="http://schemas.openxmlformats.org/officeDocument/2006/relationships/slide" Target="slides/slide6.xml" /><Relationship Id="rId11" Type="http://schemas.openxmlformats.org/officeDocument/2006/relationships/slide" Target="slides/slide7.xml" /><Relationship Id="rId12" Type="http://schemas.openxmlformats.org/officeDocument/2006/relationships/slide" Target="slides/slide8.xml" /><Relationship Id="rId13" Type="http://schemas.openxmlformats.org/officeDocument/2006/relationships/slide" Target="slides/slide9.xml" /><Relationship Id="rId14" Type="http://schemas.openxmlformats.org/officeDocument/2006/relationships/slide" Target="slides/slide10.xml" /><Relationship Id="rId15" Type="http://schemas.openxmlformats.org/officeDocument/2006/relationships/slide" Target="slides/slide11.xml" /><Relationship Id="rId16" Type="http://schemas.openxmlformats.org/officeDocument/2006/relationships/slide" Target="slides/slide12.xml" /><Relationship Id="rId17" Type="http://schemas.openxmlformats.org/officeDocument/2006/relationships/slide" Target="slides/slide13.xml" /><Relationship Id="rId18" Type="http://schemas.openxmlformats.org/officeDocument/2006/relationships/slide" Target="slides/slide14.xml" /><Relationship Id="rId19" Type="http://schemas.openxmlformats.org/officeDocument/2006/relationships/slide" Target="slides/slide15.xml" /><Relationship Id="rId2" Type="http://schemas.openxmlformats.org/officeDocument/2006/relationships/slideMaster" Target="slideMasters/slideMaster2.xml" /><Relationship Id="rId20" Type="http://schemas.openxmlformats.org/officeDocument/2006/relationships/slide" Target="slides/slide16.xml" /><Relationship Id="rId21" Type="http://schemas.openxmlformats.org/officeDocument/2006/relationships/slide" Target="slides/slide17.xml" /><Relationship Id="rId22" Type="http://schemas.openxmlformats.org/officeDocument/2006/relationships/slide" Target="slides/slide18.xml" /><Relationship Id="rId23" Type="http://schemas.openxmlformats.org/officeDocument/2006/relationships/slide" Target="slides/slide19.xml" /><Relationship Id="rId24" Type="http://schemas.openxmlformats.org/officeDocument/2006/relationships/slide" Target="slides/slide20.xml" /><Relationship Id="rId25" Type="http://schemas.openxmlformats.org/officeDocument/2006/relationships/slide" Target="slides/slide21.xml" /><Relationship Id="rId26" Type="http://schemas.openxmlformats.org/officeDocument/2006/relationships/slide" Target="slides/slide22.xml" /><Relationship Id="rId27" Type="http://schemas.openxmlformats.org/officeDocument/2006/relationships/slide" Target="slides/slide23.xml" /><Relationship Id="rId28" Type="http://schemas.openxmlformats.org/officeDocument/2006/relationships/slide" Target="slides/slide24.xml" /><Relationship Id="rId29" Type="http://schemas.openxmlformats.org/officeDocument/2006/relationships/slide" Target="slides/slide25.xml" /><Relationship Id="rId3" Type="http://schemas.openxmlformats.org/officeDocument/2006/relationships/slideMaster" Target="slideMasters/slideMaster3.xml" /><Relationship Id="rId30" Type="http://schemas.openxmlformats.org/officeDocument/2006/relationships/slide" Target="slides/slide26.xml" /><Relationship Id="rId31" Type="http://schemas.openxmlformats.org/officeDocument/2006/relationships/slide" Target="slides/slide27.xml" /><Relationship Id="rId32" Type="http://schemas.openxmlformats.org/officeDocument/2006/relationships/slide" Target="slides/slide28.xml" /><Relationship Id="rId33" Type="http://schemas.openxmlformats.org/officeDocument/2006/relationships/slide" Target="slides/slide29.xml" /><Relationship Id="rId34" Type="http://schemas.openxmlformats.org/officeDocument/2006/relationships/slide" Target="slides/slide30.xml" /><Relationship Id="rId35" Type="http://schemas.openxmlformats.org/officeDocument/2006/relationships/slide" Target="slides/slide31.xml" /><Relationship Id="rId36" Type="http://schemas.openxmlformats.org/officeDocument/2006/relationships/slide" Target="slides/slide32.xml" /><Relationship Id="rId37" Type="http://schemas.openxmlformats.org/officeDocument/2006/relationships/slide" Target="slides/slide33.xml" /><Relationship Id="rId38" Type="http://schemas.openxmlformats.org/officeDocument/2006/relationships/tags" Target="tags/tag1.xml" /><Relationship Id="rId39" Type="http://schemas.openxmlformats.org/officeDocument/2006/relationships/presProps" Target="presProps.xml" /><Relationship Id="rId4" Type="http://schemas.openxmlformats.org/officeDocument/2006/relationships/notesMaster" Target="notesMasters/notesMaster1.xml" /><Relationship Id="rId40" Type="http://schemas.openxmlformats.org/officeDocument/2006/relationships/viewProps" Target="viewProps.xml" /><Relationship Id="rId41" Type="http://schemas.openxmlformats.org/officeDocument/2006/relationships/theme" Target="theme/theme1.xml" /><Relationship Id="rId42" Type="http://schemas.openxmlformats.org/officeDocument/2006/relationships/tableStyles" Target="tableStyles.xml" /><Relationship Id="rId5" Type="http://schemas.openxmlformats.org/officeDocument/2006/relationships/slide" Target="slides/slide1.xml" /><Relationship Id="rId6" Type="http://schemas.openxmlformats.org/officeDocument/2006/relationships/slide" Target="slides/slide2.xml" /><Relationship Id="rId7" Type="http://schemas.openxmlformats.org/officeDocument/2006/relationships/slide" Target="slides/slide3.xml" /><Relationship Id="rId8" Type="http://schemas.openxmlformats.org/officeDocument/2006/relationships/slide" Target="slides/slide4.xml" /><Relationship Id="rId9" Type="http://schemas.openxmlformats.org/officeDocument/2006/relationships/slide" Target="slides/slide5.xml" /></Relationships>
</file>

<file path=ppt/notesMasters/_rels/notesMaster1.xml.rels>&#65279;<?xml version="1.0" encoding="utf-8" standalone="yes"?><Relationships xmlns="http://schemas.openxmlformats.org/package/2006/relationships"><Relationship Id="rId1" Type="http://schemas.openxmlformats.org/officeDocument/2006/relationships/theme" Target="../theme/theme4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8668CF-7044-4F8D-AFBB-EA7106EA6121}" type="datetimeFigureOut">
              <a:rPr lang="en-US" smtClean="0"/>
              <a:t>3/28/2026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6E101C-8C9C-4B7D-B97C-716D47E600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8212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.xml" /><Relationship Id="rId2" Type="http://schemas.openxmlformats.org/officeDocument/2006/relationships/notesMaster" Target="../notesMasters/notesMaster1.xml" /></Relationships>
</file>

<file path=ppt/notesSlides/notesSlide1.xml><?xml version="1.0" encoding="utf-8"?>
<p:notes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6E101C-8C9C-4B7D-B97C-716D47E600B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3971956"/>
      </p:ext>
    </p:extLst>
  </p:cSld>
  <p:clrMapOvr>
    <a:masterClrMapping/>
  </p:clrMapOvr>
</p:notes>
</file>

<file path=ppt/slideLayouts/_rels/slideLayout1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4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5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pPr fontAlgn="base"/>
            <a:r>
              <a:rPr lang="en-US" strike="noStrike" noProof="1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>
    <p:fade/>
  </p:transition>
  <p:timing/>
</p:sldLayout>
</file>

<file path=ppt/slideLayouts/slideLayout2.xml><?xml version="1.0" encoding="utf-8"?>
<p:sldLayout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>
    <p:fade/>
  </p:transition>
  <p:timing/>
</p:sldLayout>
</file>

<file path=ppt/slideLayouts/slideLayout3.xml><?xml version="1.0" encoding="utf-8"?>
<p:sldLayout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>
    <p:fade/>
  </p:transition>
  <p:timing/>
</p:sldLayout>
</file>

<file path=ppt/slideLayouts/slideLayout4.xml><?xml version="1.0" encoding="utf-8"?>
<p:sldLayout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>
    <p:fade/>
  </p:transition>
  <p:timing/>
</p:sldLayout>
</file>

<file path=ppt/slideLayouts/slideLayout5.xml><?xml version="1.0" encoding="utf-8"?>
<p:sldLayout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>
    <p:fade/>
  </p:transition>
  <p:timing/>
</p:sldLayout>
</file>

<file path=ppt/slideMasters/_rels/slideMaster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slideLayout" Target="../slideLayouts/slideLayout2.xml" /><Relationship Id="rId3" Type="http://schemas.openxmlformats.org/officeDocument/2006/relationships/theme" Target="../theme/theme1.xml" /></Relationships>
</file>

<file path=ppt/slideMasters/_rels/slideMaster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Relationship Id="rId2" Type="http://schemas.openxmlformats.org/officeDocument/2006/relationships/slideLayout" Target="../slideLayouts/slideLayout4.xml" /><Relationship Id="rId3" Type="http://schemas.openxmlformats.org/officeDocument/2006/relationships/theme" Target="../theme/theme2.xml" /></Relationships>
</file>

<file path=ppt/slideMasters/_rels/slideMaster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2" Type="http://schemas.openxmlformats.org/officeDocument/2006/relationships/theme" Target="../theme/theme3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1026" name="Rectang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/>
          </p:cNvSpPr>
          <p:nvPr>
            <p:ph type="body" idx="5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 sz="14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5" r:id="rId2"/>
  </p:sldLayoutIdLst>
  <p:transition>
    <p:fade/>
  </p:transition>
  <p:timing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050" name="Rectang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051" name="Rectangle 3"/>
          <p:cNvSpPr>
            <a:spLocks noGrp="1"/>
          </p:cNvSpPr>
          <p:nvPr>
            <p:ph type="body" idx="5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 sz="14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7" r:id="rId2"/>
  </p:sldLayoutIdLst>
  <p:transition>
    <p:fade/>
  </p:transition>
  <p:timing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1026" name="Rectang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/>
          </p:cNvSpPr>
          <p:nvPr>
            <p:ph type="body" idx="5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 sz="14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</p:sldLayoutIdLst>
  <p:transition>
    <p:fade/>
  </p:transition>
  <p:timing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notesSlide" Target="../notesSlides/notesSlide1.xml" /><Relationship Id="rId3" Type="http://schemas.openxmlformats.org/officeDocument/2006/relationships/image" Target="../media/image1.jpeg" /></Relationships>
</file>

<file path=ppt/slides/_rels/slide1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image" Target="../media/image29.jpeg" /><Relationship Id="rId11" Type="http://schemas.openxmlformats.org/officeDocument/2006/relationships/image" Target="../media/image23.jpeg" /><Relationship Id="rId12" Type="http://schemas.openxmlformats.org/officeDocument/2006/relationships/image" Target="../media/image46.jpeg" /><Relationship Id="rId13" Type="http://schemas.openxmlformats.org/officeDocument/2006/relationships/image" Target="../media/image38.jpeg" /><Relationship Id="rId14" Type="http://schemas.openxmlformats.org/officeDocument/2006/relationships/image" Target="../media/image47.jpeg" /><Relationship Id="rId15" Type="http://schemas.openxmlformats.org/officeDocument/2006/relationships/image" Target="../media/image24.jpeg" /><Relationship Id="rId16" Type="http://schemas.openxmlformats.org/officeDocument/2006/relationships/image" Target="../media/image30.jpeg" /><Relationship Id="rId17" Type="http://schemas.openxmlformats.org/officeDocument/2006/relationships/image" Target="../media/image21.jpeg" /><Relationship Id="rId18" Type="http://schemas.openxmlformats.org/officeDocument/2006/relationships/image" Target="../media/image19.png" /><Relationship Id="rId19" Type="http://schemas.openxmlformats.org/officeDocument/2006/relationships/hyperlink" Target="http://truongton.net/forum/vcheckvirus.php?url=http://truongton.net/forum/vcheckvirus.php?url=http://anhso.net" TargetMode="External" /><Relationship Id="rId2" Type="http://schemas.openxmlformats.org/officeDocument/2006/relationships/image" Target="../media/image2.png" /><Relationship Id="rId20" Type="http://schemas.openxmlformats.org/officeDocument/2006/relationships/image" Target="../media/image31.png" /><Relationship Id="rId21" Type="http://schemas.openxmlformats.org/officeDocument/2006/relationships/image" Target="../media/image32.jpeg" /><Relationship Id="rId22" Type="http://schemas.openxmlformats.org/officeDocument/2006/relationships/image" Target="../media/image33.jpeg" /><Relationship Id="rId23" Type="http://schemas.openxmlformats.org/officeDocument/2006/relationships/image" Target="../media/image48.jpeg" /><Relationship Id="rId3" Type="http://schemas.openxmlformats.org/officeDocument/2006/relationships/audio" Target="../media/media9.mp3" /><Relationship Id="rId4" Type="http://schemas.microsoft.com/office/2007/relationships/media" Target="../media/media9.mp3" TargetMode="Internal" /><Relationship Id="rId5" Type="http://schemas.openxmlformats.org/officeDocument/2006/relationships/image" Target="../media/image25.jpeg" /><Relationship Id="rId6" Type="http://schemas.openxmlformats.org/officeDocument/2006/relationships/image" Target="../media/image26.jpeg" /><Relationship Id="rId7" Type="http://schemas.openxmlformats.org/officeDocument/2006/relationships/image" Target="../media/image27.jpeg" /><Relationship Id="rId8" Type="http://schemas.openxmlformats.org/officeDocument/2006/relationships/image" Target="../media/image22.jpeg" /><Relationship Id="rId9" Type="http://schemas.openxmlformats.org/officeDocument/2006/relationships/image" Target="../media/image45.jpeg" /></Relationships>
</file>

<file path=ppt/slides/_rels/slide1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49.jpeg" /></Relationships>
</file>

<file path=ppt/slides/_rels/slide1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0.jpeg" /></Relationships>
</file>

<file path=ppt/slides/_rels/slide1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 /><Relationship Id="rId2" Type="http://schemas.openxmlformats.org/officeDocument/2006/relationships/image" Target="../media/image50.jpeg" /></Relationships>
</file>

<file path=ppt/slides/_rels/slide1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 /><Relationship Id="rId2" Type="http://schemas.openxmlformats.org/officeDocument/2006/relationships/image" Target="../media/image50.jpeg" /></Relationships>
</file>

<file path=ppt/slides/_rels/slide1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 /><Relationship Id="rId2" Type="http://schemas.openxmlformats.org/officeDocument/2006/relationships/image" Target="../media/image50.jpeg" /></Relationships>
</file>

<file path=ppt/slides/_rels/slide1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 /><Relationship Id="rId2" Type="http://schemas.openxmlformats.org/officeDocument/2006/relationships/image" Target="../media/image50.jpeg" /></Relationships>
</file>

<file path=ppt/slides/_rels/slide1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 /><Relationship Id="rId10" Type="http://schemas.openxmlformats.org/officeDocument/2006/relationships/image" Target="../media/image28.jpeg" /><Relationship Id="rId11" Type="http://schemas.openxmlformats.org/officeDocument/2006/relationships/image" Target="../media/image29.jpeg" /><Relationship Id="rId12" Type="http://schemas.openxmlformats.org/officeDocument/2006/relationships/image" Target="../media/image23.jpeg" /><Relationship Id="rId13" Type="http://schemas.openxmlformats.org/officeDocument/2006/relationships/image" Target="../media/image30.jpeg" /><Relationship Id="rId14" Type="http://schemas.openxmlformats.org/officeDocument/2006/relationships/image" Target="../media/image21.jpeg" /><Relationship Id="rId15" Type="http://schemas.openxmlformats.org/officeDocument/2006/relationships/image" Target="../media/image19.png" /><Relationship Id="rId16" Type="http://schemas.openxmlformats.org/officeDocument/2006/relationships/hyperlink" Target="http://truongton.net/forum/vcheckvirus.php?url=http://truongton.net/forum/vcheckvirus.php?url=http://anhso.net" TargetMode="External" /><Relationship Id="rId17" Type="http://schemas.openxmlformats.org/officeDocument/2006/relationships/image" Target="../media/image31.png" /><Relationship Id="rId18" Type="http://schemas.openxmlformats.org/officeDocument/2006/relationships/image" Target="../media/image32.jpeg" /><Relationship Id="rId19" Type="http://schemas.openxmlformats.org/officeDocument/2006/relationships/image" Target="../media/image33.jpeg" /><Relationship Id="rId2" Type="http://schemas.openxmlformats.org/officeDocument/2006/relationships/image" Target="../media/image2.png" /><Relationship Id="rId20" Type="http://schemas.openxmlformats.org/officeDocument/2006/relationships/image" Target="../media/image18.jpeg" /><Relationship Id="rId21" Type="http://schemas.openxmlformats.org/officeDocument/2006/relationships/image" Target="../media/image34.png" /><Relationship Id="rId3" Type="http://schemas.openxmlformats.org/officeDocument/2006/relationships/audio" Target="../media/media10.mp3" /><Relationship Id="rId4" Type="http://schemas.microsoft.com/office/2007/relationships/media" Target="../media/media10.mp3" TargetMode="Internal" /><Relationship Id="rId5" Type="http://schemas.openxmlformats.org/officeDocument/2006/relationships/image" Target="../media/image25.jpeg" /><Relationship Id="rId6" Type="http://schemas.openxmlformats.org/officeDocument/2006/relationships/image" Target="../media/image24.jpeg" /><Relationship Id="rId7" Type="http://schemas.openxmlformats.org/officeDocument/2006/relationships/image" Target="../media/image26.jpeg" /><Relationship Id="rId8" Type="http://schemas.openxmlformats.org/officeDocument/2006/relationships/image" Target="../media/image27.jpeg" /><Relationship Id="rId9" Type="http://schemas.openxmlformats.org/officeDocument/2006/relationships/image" Target="../media/image22.jpeg" /></Relationships>
</file>

<file path=ppt/slides/_rels/slide1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 /><Relationship Id="rId2" Type="http://schemas.openxmlformats.org/officeDocument/2006/relationships/image" Target="../media/image51.jpeg" /></Relationships>
</file>

<file path=ppt/slides/_rels/slide1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 /><Relationship Id="rId10" Type="http://schemas.openxmlformats.org/officeDocument/2006/relationships/image" Target="../media/image28.jpeg" /><Relationship Id="rId11" Type="http://schemas.openxmlformats.org/officeDocument/2006/relationships/image" Target="../media/image29.jpeg" /><Relationship Id="rId12" Type="http://schemas.openxmlformats.org/officeDocument/2006/relationships/image" Target="../media/image23.jpeg" /><Relationship Id="rId13" Type="http://schemas.openxmlformats.org/officeDocument/2006/relationships/image" Target="../media/image30.jpeg" /><Relationship Id="rId14" Type="http://schemas.openxmlformats.org/officeDocument/2006/relationships/image" Target="../media/image21.jpeg" /><Relationship Id="rId15" Type="http://schemas.openxmlformats.org/officeDocument/2006/relationships/image" Target="../media/image19.png" /><Relationship Id="rId16" Type="http://schemas.openxmlformats.org/officeDocument/2006/relationships/hyperlink" Target="http://truongton.net/forum/vcheckvirus.php?url=http://truongton.net/forum/vcheckvirus.php?url=http://anhso.net" TargetMode="External" /><Relationship Id="rId17" Type="http://schemas.openxmlformats.org/officeDocument/2006/relationships/image" Target="../media/image31.png" /><Relationship Id="rId18" Type="http://schemas.openxmlformats.org/officeDocument/2006/relationships/image" Target="../media/image32.jpeg" /><Relationship Id="rId19" Type="http://schemas.openxmlformats.org/officeDocument/2006/relationships/image" Target="../media/image33.jpeg" /><Relationship Id="rId2" Type="http://schemas.openxmlformats.org/officeDocument/2006/relationships/image" Target="../media/image2.png" /><Relationship Id="rId20" Type="http://schemas.openxmlformats.org/officeDocument/2006/relationships/image" Target="../media/image18.jpeg" /><Relationship Id="rId21" Type="http://schemas.openxmlformats.org/officeDocument/2006/relationships/image" Target="../media/image34.png" /><Relationship Id="rId3" Type="http://schemas.openxmlformats.org/officeDocument/2006/relationships/audio" Target="../media/media11.mp3" /><Relationship Id="rId4" Type="http://schemas.microsoft.com/office/2007/relationships/media" Target="../media/media11.mp3" TargetMode="Internal" /><Relationship Id="rId5" Type="http://schemas.openxmlformats.org/officeDocument/2006/relationships/image" Target="../media/image25.jpeg" /><Relationship Id="rId6" Type="http://schemas.openxmlformats.org/officeDocument/2006/relationships/image" Target="../media/image24.jpeg" /><Relationship Id="rId7" Type="http://schemas.openxmlformats.org/officeDocument/2006/relationships/image" Target="../media/image26.jpeg" /><Relationship Id="rId8" Type="http://schemas.openxmlformats.org/officeDocument/2006/relationships/image" Target="../media/image27.jpeg" /><Relationship Id="rId9" Type="http://schemas.openxmlformats.org/officeDocument/2006/relationships/image" Target="../media/image22.jpeg" /></Relationships>
</file>

<file path=ppt/slides/_rels/slide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2.png" /><Relationship Id="rId3" Type="http://schemas.openxmlformats.org/officeDocument/2006/relationships/audio" Target="../media/media1.mp3" /><Relationship Id="rId4" Type="http://schemas.microsoft.com/office/2007/relationships/media" Target="../media/media1.mp3" TargetMode="Internal" /><Relationship Id="rId5" Type="http://schemas.openxmlformats.org/officeDocument/2006/relationships/image" Target="../media/image3.jpeg" /><Relationship Id="rId6" Type="http://schemas.openxmlformats.org/officeDocument/2006/relationships/image" Target="../media/image4.jpeg" /></Relationships>
</file>

<file path=ppt/slides/_rels/slide2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 /><Relationship Id="rId2" Type="http://schemas.openxmlformats.org/officeDocument/2006/relationships/image" Target="../media/image51.jpeg" /></Relationships>
</file>

<file path=ppt/slides/_rels/slide2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 /><Relationship Id="rId10" Type="http://schemas.openxmlformats.org/officeDocument/2006/relationships/image" Target="../media/image14.png" /><Relationship Id="rId11" Type="http://schemas.openxmlformats.org/officeDocument/2006/relationships/image" Target="../media/image37.jpeg" /><Relationship Id="rId12" Type="http://schemas.openxmlformats.org/officeDocument/2006/relationships/image" Target="../media/image38.jpeg" /><Relationship Id="rId13" Type="http://schemas.openxmlformats.org/officeDocument/2006/relationships/image" Target="../media/image20.jpeg" /><Relationship Id="rId14" Type="http://schemas.openxmlformats.org/officeDocument/2006/relationships/image" Target="../media/image21.jpeg" /><Relationship Id="rId15" Type="http://schemas.openxmlformats.org/officeDocument/2006/relationships/image" Target="../media/image22.jpeg" /><Relationship Id="rId16" Type="http://schemas.openxmlformats.org/officeDocument/2006/relationships/image" Target="../media/image23.jpeg" /><Relationship Id="rId17" Type="http://schemas.openxmlformats.org/officeDocument/2006/relationships/image" Target="../media/image18.jpeg" /><Relationship Id="rId2" Type="http://schemas.openxmlformats.org/officeDocument/2006/relationships/image" Target="../media/image2.png" /><Relationship Id="rId3" Type="http://schemas.openxmlformats.org/officeDocument/2006/relationships/audio" Target="../media/media12.mp3" /><Relationship Id="rId4" Type="http://schemas.microsoft.com/office/2007/relationships/media" Target="../media/media12.mp3" TargetMode="Internal" /><Relationship Id="rId5" Type="http://schemas.openxmlformats.org/officeDocument/2006/relationships/image" Target="../media/image35.jpeg" /><Relationship Id="rId6" Type="http://schemas.openxmlformats.org/officeDocument/2006/relationships/image" Target="../media/image36.png" /><Relationship Id="rId7" Type="http://schemas.openxmlformats.org/officeDocument/2006/relationships/image" Target="../media/image34.png" /><Relationship Id="rId8" Type="http://schemas.openxmlformats.org/officeDocument/2006/relationships/image" Target="../media/image15.png" /><Relationship Id="rId9" Type="http://schemas.openxmlformats.org/officeDocument/2006/relationships/image" Target="../media/image13.png" /></Relationships>
</file>

<file path=ppt/slides/_rels/slide2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 /><Relationship Id="rId2" Type="http://schemas.openxmlformats.org/officeDocument/2006/relationships/image" Target="../media/image51.jpeg" /></Relationships>
</file>

<file path=ppt/slides/_rels/slide2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 /><Relationship Id="rId10" Type="http://schemas.openxmlformats.org/officeDocument/2006/relationships/image" Target="../media/image28.jpeg" /><Relationship Id="rId11" Type="http://schemas.openxmlformats.org/officeDocument/2006/relationships/image" Target="../media/image29.jpeg" /><Relationship Id="rId12" Type="http://schemas.openxmlformats.org/officeDocument/2006/relationships/image" Target="../media/image23.jpeg" /><Relationship Id="rId13" Type="http://schemas.openxmlformats.org/officeDocument/2006/relationships/image" Target="../media/image18.jpeg" /><Relationship Id="rId14" Type="http://schemas.openxmlformats.org/officeDocument/2006/relationships/image" Target="../media/image30.jpeg" /><Relationship Id="rId15" Type="http://schemas.openxmlformats.org/officeDocument/2006/relationships/image" Target="../media/image21.jpeg" /><Relationship Id="rId16" Type="http://schemas.openxmlformats.org/officeDocument/2006/relationships/image" Target="../media/image39.jpeg" /><Relationship Id="rId17" Type="http://schemas.openxmlformats.org/officeDocument/2006/relationships/image" Target="../media/image24.jpeg" /><Relationship Id="rId18" Type="http://schemas.openxmlformats.org/officeDocument/2006/relationships/image" Target="../media/image40.png" /><Relationship Id="rId19" Type="http://schemas.openxmlformats.org/officeDocument/2006/relationships/image" Target="../media/image19.png" /><Relationship Id="rId2" Type="http://schemas.openxmlformats.org/officeDocument/2006/relationships/image" Target="../media/image2.png" /><Relationship Id="rId20" Type="http://schemas.openxmlformats.org/officeDocument/2006/relationships/hyperlink" Target="http://truongton.net/forum/vcheckvirus.php?url=http://truongton.net/forum/vcheckvirus.php?url=http://anhso.net" TargetMode="External" /><Relationship Id="rId21" Type="http://schemas.openxmlformats.org/officeDocument/2006/relationships/image" Target="../media/image31.png" /><Relationship Id="rId22" Type="http://schemas.openxmlformats.org/officeDocument/2006/relationships/image" Target="../media/image33.jpeg" /><Relationship Id="rId23" Type="http://schemas.openxmlformats.org/officeDocument/2006/relationships/image" Target="../media/image15.png" /><Relationship Id="rId3" Type="http://schemas.openxmlformats.org/officeDocument/2006/relationships/audio" Target="../media/media13.mp3" /><Relationship Id="rId4" Type="http://schemas.microsoft.com/office/2007/relationships/media" Target="../media/media13.mp3" TargetMode="Internal" /><Relationship Id="rId5" Type="http://schemas.openxmlformats.org/officeDocument/2006/relationships/image" Target="../media/image25.jpeg" /><Relationship Id="rId6" Type="http://schemas.openxmlformats.org/officeDocument/2006/relationships/image" Target="../media/image26.jpeg" /><Relationship Id="rId7" Type="http://schemas.openxmlformats.org/officeDocument/2006/relationships/image" Target="../media/image32.jpeg" /><Relationship Id="rId8" Type="http://schemas.openxmlformats.org/officeDocument/2006/relationships/image" Target="../media/image27.jpeg" /><Relationship Id="rId9" Type="http://schemas.openxmlformats.org/officeDocument/2006/relationships/image" Target="../media/image22.jpeg" /></Relationships>
</file>

<file path=ppt/slides/_rels/slide2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 /><Relationship Id="rId2" Type="http://schemas.openxmlformats.org/officeDocument/2006/relationships/image" Target="../media/image51.jpeg" /></Relationships>
</file>

<file path=ppt/slides/_rels/slide2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 /><Relationship Id="rId10" Type="http://schemas.openxmlformats.org/officeDocument/2006/relationships/image" Target="../media/image30.jpeg" /><Relationship Id="rId11" Type="http://schemas.openxmlformats.org/officeDocument/2006/relationships/image" Target="../media/image21.jpeg" /><Relationship Id="rId12" Type="http://schemas.openxmlformats.org/officeDocument/2006/relationships/image" Target="../media/image41.jpeg" /><Relationship Id="rId13" Type="http://schemas.openxmlformats.org/officeDocument/2006/relationships/image" Target="../media/image42.jpeg" /><Relationship Id="rId14" Type="http://schemas.openxmlformats.org/officeDocument/2006/relationships/image" Target="../media/image37.jpeg" /><Relationship Id="rId15" Type="http://schemas.openxmlformats.org/officeDocument/2006/relationships/image" Target="../media/image38.jpeg" /><Relationship Id="rId16" Type="http://schemas.openxmlformats.org/officeDocument/2006/relationships/image" Target="../media/image43.jpeg" /><Relationship Id="rId17" Type="http://schemas.openxmlformats.org/officeDocument/2006/relationships/image" Target="../media/image44.jpeg" /><Relationship Id="rId18" Type="http://schemas.openxmlformats.org/officeDocument/2006/relationships/image" Target="../media/image40.png" /><Relationship Id="rId19" Type="http://schemas.openxmlformats.org/officeDocument/2006/relationships/image" Target="../media/image24.jpeg" /><Relationship Id="rId2" Type="http://schemas.openxmlformats.org/officeDocument/2006/relationships/image" Target="../media/image2.png" /><Relationship Id="rId20" Type="http://schemas.openxmlformats.org/officeDocument/2006/relationships/image" Target="../media/image19.png" /><Relationship Id="rId21" Type="http://schemas.openxmlformats.org/officeDocument/2006/relationships/hyperlink" Target="http://truongton.net/forum/vcheckvirus.php?url=http://truongton.net/forum/vcheckvirus.php?url=http://anhso.net" TargetMode="External" /><Relationship Id="rId22" Type="http://schemas.openxmlformats.org/officeDocument/2006/relationships/image" Target="../media/image31.png" /><Relationship Id="rId23" Type="http://schemas.openxmlformats.org/officeDocument/2006/relationships/image" Target="../media/image33.jpeg" /><Relationship Id="rId3" Type="http://schemas.openxmlformats.org/officeDocument/2006/relationships/audio" Target="../media/media14.mp3" /><Relationship Id="rId4" Type="http://schemas.microsoft.com/office/2007/relationships/media" Target="../media/media14.mp3" TargetMode="Internal" /><Relationship Id="rId5" Type="http://schemas.openxmlformats.org/officeDocument/2006/relationships/image" Target="../media/image25.jpeg" /><Relationship Id="rId6" Type="http://schemas.openxmlformats.org/officeDocument/2006/relationships/image" Target="../media/image28.jpeg" /><Relationship Id="rId7" Type="http://schemas.openxmlformats.org/officeDocument/2006/relationships/image" Target="../media/image29.jpeg" /><Relationship Id="rId8" Type="http://schemas.openxmlformats.org/officeDocument/2006/relationships/image" Target="../media/image23.jpeg" /><Relationship Id="rId9" Type="http://schemas.openxmlformats.org/officeDocument/2006/relationships/image" Target="../media/image18.jpeg" /></Relationships>
</file>

<file path=ppt/slides/_rels/slide2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 /><Relationship Id="rId2" Type="http://schemas.openxmlformats.org/officeDocument/2006/relationships/image" Target="../media/image51.jpeg" /></Relationships>
</file>

<file path=ppt/slides/_rels/slide2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 /><Relationship Id="rId10" Type="http://schemas.openxmlformats.org/officeDocument/2006/relationships/image" Target="../media/image30.jpeg" /><Relationship Id="rId11" Type="http://schemas.openxmlformats.org/officeDocument/2006/relationships/image" Target="../media/image21.jpeg" /><Relationship Id="rId12" Type="http://schemas.openxmlformats.org/officeDocument/2006/relationships/image" Target="../media/image41.jpeg" /><Relationship Id="rId13" Type="http://schemas.openxmlformats.org/officeDocument/2006/relationships/image" Target="../media/image42.jpeg" /><Relationship Id="rId14" Type="http://schemas.openxmlformats.org/officeDocument/2006/relationships/image" Target="../media/image37.jpeg" /><Relationship Id="rId15" Type="http://schemas.openxmlformats.org/officeDocument/2006/relationships/image" Target="../media/image38.jpeg" /><Relationship Id="rId16" Type="http://schemas.openxmlformats.org/officeDocument/2006/relationships/image" Target="../media/image43.jpeg" /><Relationship Id="rId17" Type="http://schemas.openxmlformats.org/officeDocument/2006/relationships/image" Target="../media/image44.jpeg" /><Relationship Id="rId18" Type="http://schemas.openxmlformats.org/officeDocument/2006/relationships/image" Target="../media/image40.png" /><Relationship Id="rId19" Type="http://schemas.openxmlformats.org/officeDocument/2006/relationships/image" Target="../media/image24.jpeg" /><Relationship Id="rId2" Type="http://schemas.openxmlformats.org/officeDocument/2006/relationships/image" Target="../media/image2.png" /><Relationship Id="rId20" Type="http://schemas.openxmlformats.org/officeDocument/2006/relationships/image" Target="../media/image19.png" /><Relationship Id="rId21" Type="http://schemas.openxmlformats.org/officeDocument/2006/relationships/hyperlink" Target="http://truongton.net/forum/vcheckvirus.php?url=http://truongton.net/forum/vcheckvirus.php?url=http://anhso.net" TargetMode="External" /><Relationship Id="rId22" Type="http://schemas.openxmlformats.org/officeDocument/2006/relationships/image" Target="../media/image31.png" /><Relationship Id="rId23" Type="http://schemas.openxmlformats.org/officeDocument/2006/relationships/image" Target="../media/image33.jpeg" /><Relationship Id="rId3" Type="http://schemas.openxmlformats.org/officeDocument/2006/relationships/audio" Target="../media/media15.mp3" /><Relationship Id="rId4" Type="http://schemas.microsoft.com/office/2007/relationships/media" Target="../media/media15.mp3" TargetMode="Internal" /><Relationship Id="rId5" Type="http://schemas.openxmlformats.org/officeDocument/2006/relationships/image" Target="../media/image25.jpeg" /><Relationship Id="rId6" Type="http://schemas.openxmlformats.org/officeDocument/2006/relationships/image" Target="../media/image28.jpeg" /><Relationship Id="rId7" Type="http://schemas.openxmlformats.org/officeDocument/2006/relationships/image" Target="../media/image29.jpeg" /><Relationship Id="rId8" Type="http://schemas.openxmlformats.org/officeDocument/2006/relationships/image" Target="../media/image23.jpeg" /><Relationship Id="rId9" Type="http://schemas.openxmlformats.org/officeDocument/2006/relationships/image" Target="../media/image18.jpeg" /></Relationships>
</file>

<file path=ppt/slides/_rels/slide2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 /><Relationship Id="rId2" Type="http://schemas.openxmlformats.org/officeDocument/2006/relationships/image" Target="../media/image51.jpeg" /></Relationships>
</file>

<file path=ppt/slides/_rels/slide2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10" Type="http://schemas.openxmlformats.org/officeDocument/2006/relationships/image" Target="../media/image23.jpeg" /><Relationship Id="rId11" Type="http://schemas.openxmlformats.org/officeDocument/2006/relationships/image" Target="../media/image18.jpeg" /><Relationship Id="rId12" Type="http://schemas.openxmlformats.org/officeDocument/2006/relationships/image" Target="../media/image30.jpeg" /><Relationship Id="rId13" Type="http://schemas.openxmlformats.org/officeDocument/2006/relationships/image" Target="../media/image21.jpeg" /><Relationship Id="rId14" Type="http://schemas.openxmlformats.org/officeDocument/2006/relationships/image" Target="../media/image41.jpeg" /><Relationship Id="rId15" Type="http://schemas.openxmlformats.org/officeDocument/2006/relationships/image" Target="../media/image42.jpeg" /><Relationship Id="rId16" Type="http://schemas.openxmlformats.org/officeDocument/2006/relationships/image" Target="../media/image37.jpeg" /><Relationship Id="rId17" Type="http://schemas.openxmlformats.org/officeDocument/2006/relationships/image" Target="../media/image38.jpeg" /><Relationship Id="rId18" Type="http://schemas.openxmlformats.org/officeDocument/2006/relationships/image" Target="../media/image43.jpeg" /><Relationship Id="rId19" Type="http://schemas.openxmlformats.org/officeDocument/2006/relationships/image" Target="../media/image44.jpeg" /><Relationship Id="rId2" Type="http://schemas.openxmlformats.org/officeDocument/2006/relationships/image" Target="../media/image2.png" /><Relationship Id="rId20" Type="http://schemas.openxmlformats.org/officeDocument/2006/relationships/image" Target="../media/image40.png" /><Relationship Id="rId21" Type="http://schemas.openxmlformats.org/officeDocument/2006/relationships/image" Target="../media/image24.jpeg" /><Relationship Id="rId22" Type="http://schemas.openxmlformats.org/officeDocument/2006/relationships/image" Target="../media/image19.png" /><Relationship Id="rId23" Type="http://schemas.openxmlformats.org/officeDocument/2006/relationships/hyperlink" Target="http://truongton.net/forum/vcheckvirus.php?url=http://truongton.net/forum/vcheckvirus.php?url=http://anhso.net" TargetMode="External" /><Relationship Id="rId24" Type="http://schemas.openxmlformats.org/officeDocument/2006/relationships/image" Target="../media/image31.png" /><Relationship Id="rId25" Type="http://schemas.openxmlformats.org/officeDocument/2006/relationships/image" Target="../media/image33.jpeg" /><Relationship Id="rId3" Type="http://schemas.openxmlformats.org/officeDocument/2006/relationships/audio" Target="../media/media16.mp3" /><Relationship Id="rId4" Type="http://schemas.microsoft.com/office/2007/relationships/media" Target="../media/media16.mp3" TargetMode="Internal" /><Relationship Id="rId5" Type="http://schemas.openxmlformats.org/officeDocument/2006/relationships/audio" Target="../media/media8.mp3" /><Relationship Id="rId6" Type="http://schemas.microsoft.com/office/2007/relationships/media" Target="../media/media8.mp3" TargetMode="Internal" /><Relationship Id="rId7" Type="http://schemas.openxmlformats.org/officeDocument/2006/relationships/image" Target="../media/image25.jpeg" /><Relationship Id="rId8" Type="http://schemas.openxmlformats.org/officeDocument/2006/relationships/image" Target="../media/image28.jpeg" /><Relationship Id="rId9" Type="http://schemas.openxmlformats.org/officeDocument/2006/relationships/image" Target="../media/image29.jpeg" /></Relationships>
</file>

<file path=ppt/slides/_rels/slide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2.png" /><Relationship Id="rId3" Type="http://schemas.openxmlformats.org/officeDocument/2006/relationships/audio" Target="../media/media2.mp3" /><Relationship Id="rId4" Type="http://schemas.microsoft.com/office/2007/relationships/media" Target="../media/media2.mp3" TargetMode="Internal" /><Relationship Id="rId5" Type="http://schemas.openxmlformats.org/officeDocument/2006/relationships/image" Target="../media/image5.jpeg" /></Relationships>
</file>

<file path=ppt/slides/_rels/slide3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 /><Relationship Id="rId2" Type="http://schemas.openxmlformats.org/officeDocument/2006/relationships/image" Target="../media/image51.jpeg" /></Relationships>
</file>

<file path=ppt/slides/_rels/slide3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 /><Relationship Id="rId10" Type="http://schemas.openxmlformats.org/officeDocument/2006/relationships/image" Target="../media/image29.jpeg" /><Relationship Id="rId11" Type="http://schemas.openxmlformats.org/officeDocument/2006/relationships/image" Target="../media/image23.jpeg" /><Relationship Id="rId12" Type="http://schemas.openxmlformats.org/officeDocument/2006/relationships/image" Target="../media/image46.jpeg" /><Relationship Id="rId13" Type="http://schemas.openxmlformats.org/officeDocument/2006/relationships/image" Target="../media/image38.jpeg" /><Relationship Id="rId14" Type="http://schemas.openxmlformats.org/officeDocument/2006/relationships/image" Target="../media/image47.jpeg" /><Relationship Id="rId15" Type="http://schemas.openxmlformats.org/officeDocument/2006/relationships/image" Target="../media/image24.jpeg" /><Relationship Id="rId16" Type="http://schemas.openxmlformats.org/officeDocument/2006/relationships/image" Target="../media/image30.jpeg" /><Relationship Id="rId17" Type="http://schemas.openxmlformats.org/officeDocument/2006/relationships/image" Target="../media/image21.jpeg" /><Relationship Id="rId18" Type="http://schemas.openxmlformats.org/officeDocument/2006/relationships/image" Target="../media/image19.png" /><Relationship Id="rId19" Type="http://schemas.openxmlformats.org/officeDocument/2006/relationships/hyperlink" Target="http://truongton.net/forum/vcheckvirus.php?url=http://truongton.net/forum/vcheckvirus.php?url=http://anhso.net" TargetMode="External" /><Relationship Id="rId2" Type="http://schemas.openxmlformats.org/officeDocument/2006/relationships/image" Target="../media/image2.png" /><Relationship Id="rId20" Type="http://schemas.openxmlformats.org/officeDocument/2006/relationships/image" Target="../media/image31.png" /><Relationship Id="rId21" Type="http://schemas.openxmlformats.org/officeDocument/2006/relationships/image" Target="../media/image32.jpeg" /><Relationship Id="rId22" Type="http://schemas.openxmlformats.org/officeDocument/2006/relationships/image" Target="../media/image33.jpeg" /><Relationship Id="rId23" Type="http://schemas.openxmlformats.org/officeDocument/2006/relationships/image" Target="../media/image48.jpeg" /><Relationship Id="rId24" Type="http://schemas.openxmlformats.org/officeDocument/2006/relationships/image" Target="../media/image52.png" /><Relationship Id="rId3" Type="http://schemas.openxmlformats.org/officeDocument/2006/relationships/audio" Target="../media/media17.mp3" /><Relationship Id="rId4" Type="http://schemas.microsoft.com/office/2007/relationships/media" Target="../media/media17.mp3" TargetMode="Internal" /><Relationship Id="rId5" Type="http://schemas.openxmlformats.org/officeDocument/2006/relationships/image" Target="../media/image25.jpeg" /><Relationship Id="rId6" Type="http://schemas.openxmlformats.org/officeDocument/2006/relationships/image" Target="../media/image26.jpeg" /><Relationship Id="rId7" Type="http://schemas.openxmlformats.org/officeDocument/2006/relationships/image" Target="../media/image27.jpeg" /><Relationship Id="rId8" Type="http://schemas.openxmlformats.org/officeDocument/2006/relationships/image" Target="../media/image22.jpeg" /><Relationship Id="rId9" Type="http://schemas.openxmlformats.org/officeDocument/2006/relationships/image" Target="../media/image45.jpeg" /></Relationships>
</file>

<file path=ppt/slides/_rels/slide3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 /><Relationship Id="rId2" Type="http://schemas.openxmlformats.org/officeDocument/2006/relationships/image" Target="../media/image2.png" /><Relationship Id="rId3" Type="http://schemas.openxmlformats.org/officeDocument/2006/relationships/audio" Target="../media/media18.mp3" /><Relationship Id="rId4" Type="http://schemas.microsoft.com/office/2007/relationships/media" Target="../media/media18.mp3" TargetMode="Internal" /><Relationship Id="rId5" Type="http://schemas.openxmlformats.org/officeDocument/2006/relationships/image" Target="../media/image5.jpeg" /></Relationships>
</file>

<file path=ppt/slides/_rels/slide3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Relationship Id="rId2" Type="http://schemas.openxmlformats.org/officeDocument/2006/relationships/image" Target="../media/image53.jpeg" /></Relationships>
</file>

<file path=ppt/slides/_rels/slide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image" Target="../media/image11.png" /><Relationship Id="rId11" Type="http://schemas.openxmlformats.org/officeDocument/2006/relationships/image" Target="../media/image12.png" /><Relationship Id="rId12" Type="http://schemas.openxmlformats.org/officeDocument/2006/relationships/image" Target="../media/image13.png" /><Relationship Id="rId13" Type="http://schemas.openxmlformats.org/officeDocument/2006/relationships/image" Target="../media/image14.png" /><Relationship Id="rId14" Type="http://schemas.openxmlformats.org/officeDocument/2006/relationships/image" Target="../media/image15.png" /><Relationship Id="rId15" Type="http://schemas.openxmlformats.org/officeDocument/2006/relationships/image" Target="../media/image16.jpeg" /><Relationship Id="rId16" Type="http://schemas.openxmlformats.org/officeDocument/2006/relationships/image" Target="../media/image17.jpeg" /><Relationship Id="rId17" Type="http://schemas.openxmlformats.org/officeDocument/2006/relationships/image" Target="../media/image18.jpeg" /><Relationship Id="rId18" Type="http://schemas.openxmlformats.org/officeDocument/2006/relationships/image" Target="../media/image19.png" /><Relationship Id="rId19" Type="http://schemas.openxmlformats.org/officeDocument/2006/relationships/hyperlink" Target="http://truongton.net/forum/vcheckvirus.php?url=http://truongton.net/forum/vcheckvirus.php?url=http://anhso.net" TargetMode="External" /><Relationship Id="rId2" Type="http://schemas.openxmlformats.org/officeDocument/2006/relationships/image" Target="../media/image2.png" /><Relationship Id="rId20" Type="http://schemas.openxmlformats.org/officeDocument/2006/relationships/image" Target="../media/image20.jpeg" /><Relationship Id="rId21" Type="http://schemas.openxmlformats.org/officeDocument/2006/relationships/image" Target="../media/image21.jpeg" /><Relationship Id="rId22" Type="http://schemas.openxmlformats.org/officeDocument/2006/relationships/image" Target="../media/image22.jpeg" /><Relationship Id="rId23" Type="http://schemas.openxmlformats.org/officeDocument/2006/relationships/image" Target="../media/image23.jpeg" /><Relationship Id="rId24" Type="http://schemas.openxmlformats.org/officeDocument/2006/relationships/image" Target="../media/image24.jpeg" /><Relationship Id="rId3" Type="http://schemas.openxmlformats.org/officeDocument/2006/relationships/audio" Target="../media/media3.mp3" /><Relationship Id="rId4" Type="http://schemas.microsoft.com/office/2007/relationships/media" Target="../media/media3.mp3" TargetMode="Internal" /><Relationship Id="rId5" Type="http://schemas.openxmlformats.org/officeDocument/2006/relationships/image" Target="../media/image6.png" /><Relationship Id="rId6" Type="http://schemas.openxmlformats.org/officeDocument/2006/relationships/image" Target="../media/image7.jpeg" /><Relationship Id="rId7" Type="http://schemas.openxmlformats.org/officeDocument/2006/relationships/image" Target="../media/image8.jpeg" /><Relationship Id="rId8" Type="http://schemas.openxmlformats.org/officeDocument/2006/relationships/image" Target="../media/image9.png" /><Relationship Id="rId9" Type="http://schemas.openxmlformats.org/officeDocument/2006/relationships/image" Target="../media/image10.png" /></Relationships>
</file>

<file path=ppt/slides/_rels/slide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image" Target="../media/image28.jpeg" /><Relationship Id="rId11" Type="http://schemas.openxmlformats.org/officeDocument/2006/relationships/image" Target="../media/image29.jpeg" /><Relationship Id="rId12" Type="http://schemas.openxmlformats.org/officeDocument/2006/relationships/image" Target="../media/image23.jpeg" /><Relationship Id="rId13" Type="http://schemas.openxmlformats.org/officeDocument/2006/relationships/image" Target="../media/image30.jpeg" /><Relationship Id="rId14" Type="http://schemas.openxmlformats.org/officeDocument/2006/relationships/image" Target="../media/image21.jpeg" /><Relationship Id="rId15" Type="http://schemas.openxmlformats.org/officeDocument/2006/relationships/image" Target="../media/image19.png" /><Relationship Id="rId16" Type="http://schemas.openxmlformats.org/officeDocument/2006/relationships/hyperlink" Target="http://truongton.net/forum/vcheckvirus.php?url=http://truongton.net/forum/vcheckvirus.php?url=http://anhso.net" TargetMode="External" /><Relationship Id="rId17" Type="http://schemas.openxmlformats.org/officeDocument/2006/relationships/image" Target="../media/image31.png" /><Relationship Id="rId18" Type="http://schemas.openxmlformats.org/officeDocument/2006/relationships/image" Target="../media/image32.jpeg" /><Relationship Id="rId19" Type="http://schemas.openxmlformats.org/officeDocument/2006/relationships/image" Target="../media/image33.jpeg" /><Relationship Id="rId2" Type="http://schemas.openxmlformats.org/officeDocument/2006/relationships/image" Target="../media/image2.png" /><Relationship Id="rId20" Type="http://schemas.openxmlformats.org/officeDocument/2006/relationships/image" Target="../media/image18.jpeg" /><Relationship Id="rId21" Type="http://schemas.openxmlformats.org/officeDocument/2006/relationships/image" Target="../media/image34.png" /><Relationship Id="rId3" Type="http://schemas.openxmlformats.org/officeDocument/2006/relationships/audio" Target="../media/media4.mp3" /><Relationship Id="rId4" Type="http://schemas.microsoft.com/office/2007/relationships/media" Target="../media/media4.mp3" TargetMode="Internal" /><Relationship Id="rId5" Type="http://schemas.openxmlformats.org/officeDocument/2006/relationships/image" Target="../media/image25.jpeg" /><Relationship Id="rId6" Type="http://schemas.openxmlformats.org/officeDocument/2006/relationships/image" Target="../media/image24.jpeg" /><Relationship Id="rId7" Type="http://schemas.openxmlformats.org/officeDocument/2006/relationships/image" Target="../media/image26.jpeg" /><Relationship Id="rId8" Type="http://schemas.openxmlformats.org/officeDocument/2006/relationships/image" Target="../media/image27.jpeg" /><Relationship Id="rId9" Type="http://schemas.openxmlformats.org/officeDocument/2006/relationships/image" Target="../media/image22.jpeg" /></Relationships>
</file>

<file path=ppt/slides/_rels/slide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image" Target="../media/image14.png" /><Relationship Id="rId11" Type="http://schemas.openxmlformats.org/officeDocument/2006/relationships/image" Target="../media/image37.jpeg" /><Relationship Id="rId12" Type="http://schemas.openxmlformats.org/officeDocument/2006/relationships/image" Target="../media/image38.jpeg" /><Relationship Id="rId13" Type="http://schemas.openxmlformats.org/officeDocument/2006/relationships/image" Target="../media/image20.jpeg" /><Relationship Id="rId14" Type="http://schemas.openxmlformats.org/officeDocument/2006/relationships/image" Target="../media/image21.jpeg" /><Relationship Id="rId15" Type="http://schemas.openxmlformats.org/officeDocument/2006/relationships/image" Target="../media/image22.jpeg" /><Relationship Id="rId16" Type="http://schemas.openxmlformats.org/officeDocument/2006/relationships/image" Target="../media/image23.jpeg" /><Relationship Id="rId17" Type="http://schemas.openxmlformats.org/officeDocument/2006/relationships/image" Target="../media/image18.jpeg" /><Relationship Id="rId2" Type="http://schemas.openxmlformats.org/officeDocument/2006/relationships/image" Target="../media/image2.png" /><Relationship Id="rId3" Type="http://schemas.openxmlformats.org/officeDocument/2006/relationships/audio" Target="../media/media5.mp3" /><Relationship Id="rId4" Type="http://schemas.microsoft.com/office/2007/relationships/media" Target="../media/media5.mp3" TargetMode="Internal" /><Relationship Id="rId5" Type="http://schemas.openxmlformats.org/officeDocument/2006/relationships/image" Target="../media/image35.jpeg" /><Relationship Id="rId6" Type="http://schemas.openxmlformats.org/officeDocument/2006/relationships/image" Target="../media/image36.png" /><Relationship Id="rId7" Type="http://schemas.openxmlformats.org/officeDocument/2006/relationships/image" Target="../media/image34.png" /><Relationship Id="rId8" Type="http://schemas.openxmlformats.org/officeDocument/2006/relationships/image" Target="../media/image15.png" /><Relationship Id="rId9" Type="http://schemas.openxmlformats.org/officeDocument/2006/relationships/image" Target="../media/image13.png" /></Relationships>
</file>

<file path=ppt/slides/_rels/slide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image" Target="../media/image28.jpeg" /><Relationship Id="rId11" Type="http://schemas.openxmlformats.org/officeDocument/2006/relationships/image" Target="../media/image29.jpeg" /><Relationship Id="rId12" Type="http://schemas.openxmlformats.org/officeDocument/2006/relationships/image" Target="../media/image23.jpeg" /><Relationship Id="rId13" Type="http://schemas.openxmlformats.org/officeDocument/2006/relationships/image" Target="../media/image18.jpeg" /><Relationship Id="rId14" Type="http://schemas.openxmlformats.org/officeDocument/2006/relationships/image" Target="../media/image30.jpeg" /><Relationship Id="rId15" Type="http://schemas.openxmlformats.org/officeDocument/2006/relationships/image" Target="../media/image21.jpeg" /><Relationship Id="rId16" Type="http://schemas.openxmlformats.org/officeDocument/2006/relationships/image" Target="../media/image39.jpeg" /><Relationship Id="rId17" Type="http://schemas.openxmlformats.org/officeDocument/2006/relationships/image" Target="../media/image24.jpeg" /><Relationship Id="rId18" Type="http://schemas.openxmlformats.org/officeDocument/2006/relationships/image" Target="../media/image40.png" /><Relationship Id="rId19" Type="http://schemas.openxmlformats.org/officeDocument/2006/relationships/image" Target="../media/image19.png" /><Relationship Id="rId2" Type="http://schemas.openxmlformats.org/officeDocument/2006/relationships/image" Target="../media/image2.png" /><Relationship Id="rId20" Type="http://schemas.openxmlformats.org/officeDocument/2006/relationships/hyperlink" Target="http://truongton.net/forum/vcheckvirus.php?url=http://truongton.net/forum/vcheckvirus.php?url=http://anhso.net" TargetMode="External" /><Relationship Id="rId21" Type="http://schemas.openxmlformats.org/officeDocument/2006/relationships/image" Target="../media/image31.png" /><Relationship Id="rId22" Type="http://schemas.openxmlformats.org/officeDocument/2006/relationships/image" Target="../media/image33.jpeg" /><Relationship Id="rId23" Type="http://schemas.openxmlformats.org/officeDocument/2006/relationships/image" Target="../media/image15.png" /><Relationship Id="rId3" Type="http://schemas.openxmlformats.org/officeDocument/2006/relationships/audio" Target="../media/media6.mp3" /><Relationship Id="rId4" Type="http://schemas.microsoft.com/office/2007/relationships/media" Target="../media/media6.mp3" TargetMode="Internal" /><Relationship Id="rId5" Type="http://schemas.openxmlformats.org/officeDocument/2006/relationships/image" Target="../media/image25.jpeg" /><Relationship Id="rId6" Type="http://schemas.openxmlformats.org/officeDocument/2006/relationships/image" Target="../media/image26.jpeg" /><Relationship Id="rId7" Type="http://schemas.openxmlformats.org/officeDocument/2006/relationships/image" Target="../media/image32.jpeg" /><Relationship Id="rId8" Type="http://schemas.openxmlformats.org/officeDocument/2006/relationships/image" Target="../media/image27.jpeg" /><Relationship Id="rId9" Type="http://schemas.openxmlformats.org/officeDocument/2006/relationships/image" Target="../media/image22.jpeg" /></Relationships>
</file>

<file path=ppt/slides/_rels/slide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image" Target="../media/image23.jpeg" /><Relationship Id="rId11" Type="http://schemas.openxmlformats.org/officeDocument/2006/relationships/image" Target="../media/image18.jpeg" /><Relationship Id="rId12" Type="http://schemas.openxmlformats.org/officeDocument/2006/relationships/image" Target="../media/image30.jpeg" /><Relationship Id="rId13" Type="http://schemas.openxmlformats.org/officeDocument/2006/relationships/image" Target="../media/image21.jpeg" /><Relationship Id="rId14" Type="http://schemas.openxmlformats.org/officeDocument/2006/relationships/image" Target="../media/image24.jpeg" /><Relationship Id="rId15" Type="http://schemas.openxmlformats.org/officeDocument/2006/relationships/image" Target="../media/image41.jpeg" /><Relationship Id="rId16" Type="http://schemas.openxmlformats.org/officeDocument/2006/relationships/image" Target="../media/image42.jpeg" /><Relationship Id="rId17" Type="http://schemas.openxmlformats.org/officeDocument/2006/relationships/image" Target="../media/image40.png" /><Relationship Id="rId18" Type="http://schemas.openxmlformats.org/officeDocument/2006/relationships/image" Target="../media/image19.png" /><Relationship Id="rId19" Type="http://schemas.openxmlformats.org/officeDocument/2006/relationships/hyperlink" Target="http://truongton.net/forum/vcheckvirus.php?url=http://truongton.net/forum/vcheckvirus.php?url=http://anhso.net" TargetMode="External" /><Relationship Id="rId2" Type="http://schemas.openxmlformats.org/officeDocument/2006/relationships/image" Target="../media/image2.png" /><Relationship Id="rId20" Type="http://schemas.openxmlformats.org/officeDocument/2006/relationships/image" Target="../media/image31.png" /><Relationship Id="rId21" Type="http://schemas.openxmlformats.org/officeDocument/2006/relationships/image" Target="../media/image38.jpeg" /><Relationship Id="rId22" Type="http://schemas.openxmlformats.org/officeDocument/2006/relationships/image" Target="../media/image37.jpeg" /><Relationship Id="rId23" Type="http://schemas.openxmlformats.org/officeDocument/2006/relationships/image" Target="../media/image33.jpeg" /><Relationship Id="rId3" Type="http://schemas.openxmlformats.org/officeDocument/2006/relationships/audio" Target="../media/media7.mp3" /><Relationship Id="rId4" Type="http://schemas.microsoft.com/office/2007/relationships/media" Target="../media/media7.mp3" TargetMode="Internal" /><Relationship Id="rId5" Type="http://schemas.openxmlformats.org/officeDocument/2006/relationships/image" Target="../media/image25.jpeg" /><Relationship Id="rId6" Type="http://schemas.openxmlformats.org/officeDocument/2006/relationships/image" Target="../media/image27.jpeg" /><Relationship Id="rId7" Type="http://schemas.openxmlformats.org/officeDocument/2006/relationships/image" Target="../media/image22.jpeg" /><Relationship Id="rId8" Type="http://schemas.openxmlformats.org/officeDocument/2006/relationships/image" Target="../media/image28.jpeg" /><Relationship Id="rId9" Type="http://schemas.openxmlformats.org/officeDocument/2006/relationships/image" Target="../media/image29.jpeg" /></Relationships>
</file>

<file path=ppt/slides/_rels/slide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image" Target="../media/image30.jpeg" /><Relationship Id="rId11" Type="http://schemas.openxmlformats.org/officeDocument/2006/relationships/image" Target="../media/image21.jpeg" /><Relationship Id="rId12" Type="http://schemas.openxmlformats.org/officeDocument/2006/relationships/image" Target="../media/image41.jpeg" /><Relationship Id="rId13" Type="http://schemas.openxmlformats.org/officeDocument/2006/relationships/image" Target="../media/image42.jpeg" /><Relationship Id="rId14" Type="http://schemas.openxmlformats.org/officeDocument/2006/relationships/image" Target="../media/image37.jpeg" /><Relationship Id="rId15" Type="http://schemas.openxmlformats.org/officeDocument/2006/relationships/image" Target="../media/image38.jpeg" /><Relationship Id="rId16" Type="http://schemas.openxmlformats.org/officeDocument/2006/relationships/image" Target="../media/image43.jpeg" /><Relationship Id="rId17" Type="http://schemas.openxmlformats.org/officeDocument/2006/relationships/image" Target="../media/image44.jpeg" /><Relationship Id="rId18" Type="http://schemas.openxmlformats.org/officeDocument/2006/relationships/image" Target="../media/image40.png" /><Relationship Id="rId19" Type="http://schemas.openxmlformats.org/officeDocument/2006/relationships/image" Target="../media/image24.jpeg" /><Relationship Id="rId2" Type="http://schemas.openxmlformats.org/officeDocument/2006/relationships/image" Target="../media/image2.png" /><Relationship Id="rId20" Type="http://schemas.openxmlformats.org/officeDocument/2006/relationships/image" Target="../media/image19.png" /><Relationship Id="rId21" Type="http://schemas.openxmlformats.org/officeDocument/2006/relationships/hyperlink" Target="http://truongton.net/forum/vcheckvirus.php?url=http://truongton.net/forum/vcheckvirus.php?url=http://anhso.net" TargetMode="External" /><Relationship Id="rId22" Type="http://schemas.openxmlformats.org/officeDocument/2006/relationships/image" Target="../media/image31.png" /><Relationship Id="rId23" Type="http://schemas.openxmlformats.org/officeDocument/2006/relationships/image" Target="../media/image33.jpeg" /><Relationship Id="rId3" Type="http://schemas.openxmlformats.org/officeDocument/2006/relationships/audio" Target="../media/media8.mp3" /><Relationship Id="rId4" Type="http://schemas.microsoft.com/office/2007/relationships/media" Target="../media/media8.mp3" TargetMode="Internal" /><Relationship Id="rId5" Type="http://schemas.openxmlformats.org/officeDocument/2006/relationships/image" Target="../media/image25.jpeg" /><Relationship Id="rId6" Type="http://schemas.openxmlformats.org/officeDocument/2006/relationships/image" Target="../media/image28.jpeg" /><Relationship Id="rId7" Type="http://schemas.openxmlformats.org/officeDocument/2006/relationships/image" Target="../media/image29.jpeg" /><Relationship Id="rId8" Type="http://schemas.openxmlformats.org/officeDocument/2006/relationships/image" Target="../media/image23.jpeg" /><Relationship Id="rId9" Type="http://schemas.openxmlformats.org/officeDocument/2006/relationships/image" Target="../media/image18.jpeg" /></Relationships>
</file>

<file path=ppt/slides/slide1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3" name="Picture 2" descr="A cartoon character on grass with a banner&#10;&#10;Description automatically generated with medium confidence">
            <a:extLst>
              <a:ext uri="{FF2B5EF4-FFF2-40B4-BE49-F238E27FC236}">
                <a16:creationId xmlns:a16="http://schemas.microsoft.com/office/drawing/2014/main" id="{D888C4B2-3AEF-BF81-7FA5-DE4A10B7CA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3999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115401" y="1066862"/>
            <a:ext cx="4913194" cy="700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4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PHƯỜNG LONG BIÊN</a:t>
            </a:r>
          </a:p>
          <a:p>
            <a:pPr algn="ctr">
              <a:lnSpc>
                <a:spcPct val="150000"/>
              </a:lnSpc>
            </a:pPr>
            <a:r>
              <a:rPr lang="en-US" sz="14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LONG BIÊN</a:t>
            </a:r>
            <a:endParaRPr lang="en-US" sz="1100" b="1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362258" y="3276604"/>
            <a:ext cx="476014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VỰC: PHÁT TRIỂN NGÔN NGỮ</a:t>
            </a:r>
          </a:p>
          <a:p>
            <a:pPr algn="ctr"/>
            <a:r>
              <a:rPr lang="en-US" b="1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làm quen văn học</a:t>
            </a:r>
            <a:endParaRPr lang="en-US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b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Đề tài       : Truyện  “Kiến con đi ô tô”</a:t>
            </a:r>
          </a:p>
          <a:p>
            <a:r>
              <a:rPr lang="en-US" b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Lứa tuổi   : 4 – 5 tuổi</a:t>
            </a:r>
            <a:endParaRPr lang="en-US" b="1">
              <a:solidFill>
                <a:srgbClr val="FF0066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b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Giáo viên : Lương Thị Lan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558651" y="5654090"/>
            <a:ext cx="202669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b="1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 học: 2025 – 2026</a:t>
            </a:r>
          </a:p>
          <a:p>
            <a:pPr algn="ctr"/>
            <a:endParaRPr lang="en-US" sz="1500" b="1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55405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14:prism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1"/>
      <p:bldP spid="11" grpId="2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3" name="FILE_20210223_034742_10">
            <a:hlinkClick action="ppaction://media"/>
          </p:cNvPr>
          <p:cNvPicPr>
            <a:picLocks noRot="1"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2"/>
          <a:stretch>
            <a:fillRect/>
          </a:stretch>
        </p:blipFill>
        <p:spPr>
          <a:xfrm>
            <a:off x="4419600" y="3290570"/>
            <a:ext cx="495300" cy="495300"/>
          </a:xfrm>
          <a:prstGeom prst="rect">
            <a:avLst/>
          </a:prstGeom>
        </p:spPr>
      </p:pic>
      <p:pic>
        <p:nvPicPr>
          <p:cNvPr id="2" name="FILE_20210223_034742_10">
            <a:hlinkClick action="ppaction://media"/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4324350" y="3181350"/>
            <a:ext cx="495300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290" name="Picture 4" descr="tho lai xe khong dau copy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2862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319" name="Picture 7" descr="dau de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28600" y="3048000"/>
            <a:ext cx="1676400" cy="9794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292" name="Picture 8" descr="than lon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356100" y="3200400"/>
            <a:ext cx="1511300" cy="1968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321" name="Picture 9" descr="dau lon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79938" y="2743200"/>
            <a:ext cx="1143000" cy="10525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294" name="Picture 10" descr="khi khong dau duoi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443538" y="3243263"/>
            <a:ext cx="1466850" cy="17859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323" name="Picture 11" descr="duoi khi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976938" y="3105150"/>
            <a:ext cx="1054100" cy="12493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324" name="Picture 12" descr="dau khi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791200" y="3090863"/>
            <a:ext cx="685800" cy="7191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297" name="Picture 20" descr="than gau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09713" y="2667000"/>
            <a:ext cx="1497012" cy="25781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333" name="Picture 21" descr="dau gau cam mu"/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76400" y="2590800"/>
            <a:ext cx="990600" cy="9445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299" name="Picture 22" descr="kien con"/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86000" y="2743200"/>
            <a:ext cx="727075" cy="736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317" name="Picture 5" descr="dau tho"/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553200" y="3581400"/>
            <a:ext cx="1778000" cy="13081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301" name="Picture 23" descr="than cho moi"/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28888" y="2667000"/>
            <a:ext cx="2043112" cy="26638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7" name="Picture 24" descr="dau cho moi"/>
          <p:cNvPicPr>
            <a:picLocks noChangeAspect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952750" y="2176463"/>
            <a:ext cx="1295400" cy="1236662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12303" name="Group 18"/>
          <p:cNvGrpSpPr/>
          <p:nvPr/>
        </p:nvGrpSpPr>
        <p:grpSpPr>
          <a:xfrm>
            <a:off x="0" y="5638800"/>
            <a:ext cx="914400" cy="838200"/>
            <a:chOff x="981262" y="5410200"/>
            <a:chExt cx="1241796" cy="1139371"/>
          </a:xfrm>
        </p:grpSpPr>
        <p:pic>
          <p:nvPicPr>
            <p:cNvPr id="12304" name="Picture 11" descr="08071803336277528481">
              <a:hlinkClick r:id="rId19"/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990600" y="5410200"/>
              <a:ext cx="1219200" cy="1139371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2305" name="Picture 17" descr="nam1"/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 rot="992185">
              <a:off x="981262" y="5543524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2306" name="Picture 17" descr="nam1"/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 rot="992185">
              <a:off x="1743262" y="5467323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2307" name="Picture 17" descr="nam1"/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 rot="992185">
              <a:off x="1590863" y="5543523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12308" name="Picture 6" descr="than de"/>
          <p:cNvPicPr>
            <a:picLocks noChangeAspect="1"/>
          </p:cNvPicPr>
          <p:nvPr/>
        </p:nvPicPr>
        <p:blipFill>
          <a:blip r:embed="rId2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2400" y="3276600"/>
            <a:ext cx="2273300" cy="2273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309" name="Picture 22" descr="http://tbn0.google.com/images?q=tbn:mmvEmCBMIClflM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457200" y="304800"/>
            <a:ext cx="685800" cy="685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310" name="Picture 34"/>
          <p:cNvPicPr>
            <a:picLocks noChangeAspect="1"/>
          </p:cNvPicPr>
          <p:nvPr/>
        </p:nvPicPr>
        <p:blipFill>
          <a:blip r:embed="rId2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1087438"/>
            <a:ext cx="457200" cy="51752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5026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07 -6.47549E-08 C -0.00712 -6.47549E-08 -0.01424 -6.47549E-08 -0.01702 -6.47549E-08" pathEditMode="relative" ptsTypes="aA">
                                      <p:cBhvr>
                                        <p:cTn id="9" dur="3000" fill="hold"/>
                                        <p:tgtEl>
                                          <p:spTgt spid="133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0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06 7.9371E-06 C -4.16667E-06 7.9371E-06 0.01076 7.9371E-06 0.02153 7.9371E-06" pathEditMode="relative" ptsTypes="aA">
                                      <p:cBhvr>
                                        <p:cTn id="11" dur="5000" fill="hold"/>
                                        <p:tgtEl>
                                          <p:spTgt spid="133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2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98 0.00255 C 0.00798 0.00255 -0.00122 0.00255 -0.01042 0.00255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133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0" y="0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06 2.27567E-06 C 2.5E-06 2.27567E-06 -0.00851 2.27567E-06 -0.01701 2.27567E-06" pathEditMode="relative" ptsTypes="aA">
                                      <p:cBhvr>
                                        <p:cTn id="15" dur="3000" fill="hold"/>
                                        <p:tgtEl>
                                          <p:spTgt spid="133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6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06 -4.81481E-06 C -1.11111E-06 -4.81481E-06 -0.00087 -0.00856 -0.00156 -0.01713" pathEditMode="relative" ptsTypes="aA">
                                      <p:cBhvr>
                                        <p:cTn id="17" dur="3000" fill="hold"/>
                                        <p:tgtEl>
                                          <p:spTgt spid="133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8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07 -2.59259E-06 C -8.33333E-07 -2.59259E-06 0.01215 -2.59259E-06 0.02431 -2.59259E-06" pathEditMode="relative" ptsTypes="aA">
                                      <p:cBhvr>
                                        <p:cTn id="19" dur="3000" fill="hold"/>
                                        <p:tgtEl>
                                          <p:spTgt spid="133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07 -2.42775E-06 C -5.55556E-07 -2.42775E-06 -5.55556E-07 0.01087 -5.55556E-07 0.02173" pathEditMode="relative" ptsTypes="aA">
                                      <p:cBhvr>
                                        <p:cTn id="21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14D9FB3-ED29-4CF8-8C6A-7BC1C35C59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3314" name="Text Box 2"/>
          <p:cNvSpPr txBox="1"/>
          <p:nvPr/>
        </p:nvSpPr>
        <p:spPr>
          <a:xfrm>
            <a:off x="2873375" y="2305050"/>
            <a:ext cx="3467100" cy="922338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lstStyle/>
          <a:p>
            <a:r>
              <a:rPr lang="en-US" altLang="zh-CN" sz="5400" b="1" err="1">
                <a:solidFill>
                  <a:srgbClr val="3C8C93"/>
                </a:solidFill>
                <a:latin typeface="Times New Roman" panose="02020603050405020304" charset="0"/>
              </a:rPr>
              <a:t>Đàm Thoại</a:t>
            </a:r>
            <a:endParaRPr lang="en-US" altLang="zh-CN" sz="5400" b="1">
              <a:solidFill>
                <a:srgbClr val="3C8C93"/>
              </a:solidFill>
              <a:latin typeface="Times New Roman"/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2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D499DDF-FAA0-4A67-BD55-FAABE19D67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339" name="Text Box 3"/>
          <p:cNvSpPr txBox="1"/>
          <p:nvPr/>
        </p:nvSpPr>
        <p:spPr>
          <a:xfrm>
            <a:off x="1683040" y="2536825"/>
            <a:ext cx="6426200" cy="64452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lstStyle/>
          <a:p>
            <a:r>
              <a:rPr lang="en-US" altLang="zh-CN" sz="3600" b="1" i="1" err="1">
                <a:solidFill>
                  <a:srgbClr val="3C8C93"/>
                </a:solidFill>
                <a:latin typeface="Times New Roman" panose="02020603050405020304" charset="0"/>
              </a:rPr>
              <a:t>Các con vừa nghe câu truyện gì?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3C607F1-82DA-467B-B2AD-2B39C00E22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5363" name="Text Box 3"/>
          <p:cNvSpPr txBox="1"/>
          <p:nvPr/>
        </p:nvSpPr>
        <p:spPr>
          <a:xfrm>
            <a:off x="1752674" y="2230437"/>
            <a:ext cx="6319837" cy="1198563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lstStyle/>
          <a:p>
            <a:r>
              <a:rPr lang="en-US" altLang="zh-CN" sz="3600" b="1" i="1" err="1">
                <a:solidFill>
                  <a:srgbClr val="3C8C93"/>
                </a:solidFill>
                <a:latin typeface="Times New Roman" panose="02020603050405020304" charset="0"/>
              </a:rPr>
              <a:t>Trong câu truyện gồm có những</a:t>
            </a:r>
            <a:endParaRPr lang="en-US" altLang="zh-CN" sz="3600" b="1" i="1">
              <a:solidFill>
                <a:srgbClr val="3C8C93"/>
              </a:solidFill>
              <a:latin typeface="Times New Roman"/>
            </a:endParaRPr>
          </a:p>
          <a:p>
            <a:r>
              <a:rPr lang="en-US" altLang="zh-CN" sz="3600" b="1" i="1">
                <a:solidFill>
                  <a:srgbClr val="3C8C93"/>
                </a:solidFill>
                <a:latin typeface="Times New Roman" panose="02020603050405020304" charset="0"/>
              </a:rPr>
              <a:t> nhân vật nào?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over/>
      </p:transition>
    </mc:Choice>
    <mc:Fallback>
      <p:transition spd="slow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166A16F-D5F5-490A-A9EC-A7FE615B95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6387" name="Text Box 3"/>
          <p:cNvSpPr txBox="1"/>
          <p:nvPr/>
        </p:nvSpPr>
        <p:spPr>
          <a:xfrm>
            <a:off x="2590852" y="2746987"/>
            <a:ext cx="4297363" cy="64452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lstStyle/>
          <a:p>
            <a:r>
              <a:rPr lang="en-US" altLang="zh-CN" sz="3600" b="1" i="1" err="1">
                <a:solidFill>
                  <a:srgbClr val="3C8C93"/>
                </a:solidFill>
                <a:latin typeface="Times New Roman" panose="02020603050405020304" charset="0"/>
              </a:rPr>
              <a:t>Bạn Kiến con đi đâu?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over/>
      </p:transition>
    </mc:Choice>
    <mc:Fallback>
      <p:transition spd="slow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F7D5551-9AE2-45FC-A531-2A025DCFC1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7411" name="Text Box 3"/>
          <p:cNvSpPr txBox="1"/>
          <p:nvPr/>
        </p:nvSpPr>
        <p:spPr>
          <a:xfrm>
            <a:off x="2667050" y="2362228"/>
            <a:ext cx="4348163" cy="1198563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ctr"/>
            <a:r>
              <a:rPr lang="en-US" altLang="zh-CN" sz="3600" b="1" i="1" err="1">
                <a:solidFill>
                  <a:srgbClr val="3C8C93"/>
                </a:solidFill>
                <a:latin typeface="Times New Roman" panose="02020603050405020304" charset="0"/>
              </a:rPr>
              <a:t>Bạn Kiến con đi bằng phương tiện gì?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over/>
      </p:transition>
    </mc:Choice>
    <mc:Fallback>
      <p:transition spd="slow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7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B92A445-7107-4A57-B7F4-764309345D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3999" cy="6858000"/>
          </a:xfrm>
          <a:prstGeom prst="rect">
            <a:avLst/>
          </a:prstGeom>
        </p:spPr>
      </p:pic>
      <p:sp>
        <p:nvSpPr>
          <p:cNvPr id="18435" name="Text Box 3"/>
          <p:cNvSpPr txBox="1"/>
          <p:nvPr/>
        </p:nvSpPr>
        <p:spPr>
          <a:xfrm>
            <a:off x="2209800" y="2743200"/>
            <a:ext cx="5100638" cy="64452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lstStyle/>
          <a:p>
            <a:r>
              <a:rPr lang="en-US" altLang="zh-CN" sz="3600" b="1" i="1" err="1">
                <a:solidFill>
                  <a:srgbClr val="3C8C93"/>
                </a:solidFill>
                <a:latin typeface="Times New Roman" panose="02020603050405020304" charset="0"/>
              </a:rPr>
              <a:t>Trên xe Bus có những ai?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over/>
      </p:transition>
    </mc:Choice>
    <mc:Fallback>
      <p:transition spd="slow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18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3" name="FILE_20210223_034742_17">
            <a:hlinkClick action="ppaction://media"/>
          </p:cNvPr>
          <p:cNvPicPr>
            <a:picLocks noRot="1"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2"/>
          <a:stretch>
            <a:fillRect/>
          </a:stretch>
        </p:blipFill>
        <p:spPr>
          <a:xfrm>
            <a:off x="4451350" y="3308350"/>
            <a:ext cx="495300" cy="495300"/>
          </a:xfrm>
          <a:prstGeom prst="rect">
            <a:avLst/>
          </a:prstGeom>
        </p:spPr>
      </p:pic>
      <p:pic>
        <p:nvPicPr>
          <p:cNvPr id="2" name="FILE_20210223_034742_17">
            <a:hlinkClick action="ppaction://media"/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4324350" y="3181350"/>
            <a:ext cx="495300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458" name="Picture 4" descr="tho lai xe khong dau copy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2862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099" name="Picture 5" descr="dau tho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553200" y="3581400"/>
            <a:ext cx="1778000" cy="13081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460" name="Picture 7" descr="dau de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7200" y="3048000"/>
            <a:ext cx="1676400" cy="9794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461" name="Picture 8" descr="than lon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670300" y="3505200"/>
            <a:ext cx="1511300" cy="1968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2" name="Picture 9" descr="dau lon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894138" y="3048000"/>
            <a:ext cx="1143000" cy="10525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463" name="Picture 10" descr="khi khong dau duoi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953000" y="3048000"/>
            <a:ext cx="1828800" cy="22272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464" name="Picture 11" descr="duoi khi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700713" y="2895600"/>
            <a:ext cx="1054100" cy="12493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5" name="Picture 12" descr="dau khi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562600" y="3014663"/>
            <a:ext cx="685800" cy="7191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466" name="Picture 19" descr="than cho moi"/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00200" y="2514600"/>
            <a:ext cx="2211388" cy="2882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9" name="Picture 20" descr="dau cho moi"/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33600" y="2286000"/>
            <a:ext cx="1295400" cy="1236663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19468" name="Group 25"/>
          <p:cNvGrpSpPr/>
          <p:nvPr/>
        </p:nvGrpSpPr>
        <p:grpSpPr>
          <a:xfrm>
            <a:off x="-152400" y="4495800"/>
            <a:ext cx="990600" cy="835025"/>
            <a:chOff x="981262" y="5410200"/>
            <a:chExt cx="1241796" cy="1139371"/>
          </a:xfrm>
        </p:grpSpPr>
        <p:pic>
          <p:nvPicPr>
            <p:cNvPr id="19469" name="Picture 11" descr="08071803336277528481">
              <a:hlinkClick r:id="rId16"/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990600" y="5410200"/>
              <a:ext cx="1219200" cy="1139371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9470" name="Picture 17" descr="nam1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 rot="992185">
              <a:off x="981262" y="5543524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9471" name="Picture 17" descr="nam1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 rot="992185">
              <a:off x="1743262" y="5467323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9472" name="Picture 17" descr="nam1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 rot="992185">
              <a:off x="1590863" y="5543523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19473" name="Picture 6" descr="than de"/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5800" y="3276600"/>
            <a:ext cx="2273300" cy="2273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474" name="Picture 22" descr="http://tbn0.google.com/images?q=tbn:mmvEmCBMIClflM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57200" y="304800"/>
            <a:ext cx="685800" cy="68580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19475" name="Group 4118"/>
          <p:cNvGrpSpPr/>
          <p:nvPr/>
        </p:nvGrpSpPr>
        <p:grpSpPr>
          <a:xfrm>
            <a:off x="4343400" y="990600"/>
            <a:ext cx="228600" cy="685800"/>
            <a:chOff x="5328" y="2112"/>
            <a:chExt cx="288" cy="1776"/>
          </a:xfrm>
        </p:grpSpPr>
        <p:sp>
          <p:nvSpPr>
            <p:cNvPr id="21" name="Oval 8"/>
            <p:cNvSpPr>
              <a:spLocks noChangeArrowheads="1"/>
            </p:cNvSpPr>
            <p:nvPr/>
          </p:nvSpPr>
          <p:spPr bwMode="auto">
            <a:xfrm>
              <a:off x="5328" y="2112"/>
              <a:ext cx="288" cy="33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solidFill>
                    <a:srgbClr val="FF0000"/>
                  </a:solidFill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2" name="Oval 8"/>
            <p:cNvSpPr>
              <a:spLocks noChangeArrowheads="1"/>
            </p:cNvSpPr>
            <p:nvPr/>
          </p:nvSpPr>
          <p:spPr bwMode="auto">
            <a:xfrm>
              <a:off x="5328" y="2448"/>
              <a:ext cx="288" cy="336"/>
            </a:xfrm>
            <a:prstGeom prst="ellipse">
              <a:avLst/>
            </a:prstGeom>
            <a:solidFill>
              <a:srgbClr val="9CE29F"/>
            </a:solidFill>
            <a:ln w="9525">
              <a:solidFill>
                <a:schemeClr val="tx1"/>
              </a:solidFill>
              <a:rou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solidFill>
                    <a:srgbClr val="000000"/>
                  </a:solidFill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5424" y="2928"/>
              <a:ext cx="48" cy="96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9479" name="Oval 8"/>
            <p:cNvSpPr/>
            <p:nvPr/>
          </p:nvSpPr>
          <p:spPr>
            <a:xfrm>
              <a:off x="5328" y="2784"/>
              <a:ext cx="288" cy="336"/>
            </a:xfrm>
            <a:prstGeom prst="ellipse">
              <a:avLst/>
            </a:prstGeom>
            <a:solidFill>
              <a:srgbClr val="C6C33B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 anchorCtr="0"/>
            <a:lstStyle/>
            <a:p>
              <a:endParaRPr lang="en-US">
                <a:solidFill>
                  <a:srgbClr val="FFFF66"/>
                </a:solidFill>
                <a:latin typeface="Arial" panose="020b0604020202020204" pitchFamily="34" charset="0"/>
              </a:endParaRPr>
            </a:p>
          </p:txBody>
        </p:sp>
      </p:grpSp>
      <p:pic>
        <p:nvPicPr>
          <p:cNvPr id="19480" name="Picture 13" descr="kien con"/>
          <p:cNvPicPr>
            <a:picLocks noChangeAspect="1"/>
          </p:cNvPicPr>
          <p:nvPr/>
        </p:nvPicPr>
        <p:blipFill>
          <a:blip r:embed="rId2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00200" y="4724400"/>
            <a:ext cx="2106613" cy="2133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481" name="Picture 20" descr="spring-smiley-1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4572000" y="457200"/>
            <a:ext cx="838200" cy="6096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644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034F7A7-42FF-49A5-8DE4-7B90713737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" y="0"/>
            <a:ext cx="9143880" cy="6858000"/>
          </a:xfrm>
          <a:prstGeom prst="rect">
            <a:avLst/>
          </a:prstGeom>
        </p:spPr>
      </p:pic>
      <p:sp>
        <p:nvSpPr>
          <p:cNvPr id="20483" name="Text Box 3"/>
          <p:cNvSpPr txBox="1"/>
          <p:nvPr/>
        </p:nvSpPr>
        <p:spPr>
          <a:xfrm>
            <a:off x="2438456" y="2659559"/>
            <a:ext cx="3995004" cy="769441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lstStyle/>
          <a:p>
            <a:r>
              <a:rPr lang="en-US" altLang="zh-CN" sz="4400" b="1" i="1" err="1">
                <a:solidFill>
                  <a:srgbClr val="3C8C93"/>
                </a:solidFill>
                <a:latin typeface="Times New Roman" panose="02020603050405020304" charset="0"/>
              </a:rPr>
              <a:t>Các bạn đi đâu?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over/>
      </p:transition>
    </mc:Choice>
    <mc:Fallback>
      <p:transition spd="slow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20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3" name="FILE_20210223_034742_19">
            <a:hlinkClick action="ppaction://media"/>
          </p:cNvPr>
          <p:cNvPicPr>
            <a:picLocks noRot="1"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2"/>
          <a:stretch>
            <a:fillRect/>
          </a:stretch>
        </p:blipFill>
        <p:spPr>
          <a:xfrm>
            <a:off x="4451350" y="3308350"/>
            <a:ext cx="495300" cy="495300"/>
          </a:xfrm>
          <a:prstGeom prst="rect">
            <a:avLst/>
          </a:prstGeom>
        </p:spPr>
      </p:pic>
      <p:pic>
        <p:nvPicPr>
          <p:cNvPr id="2" name="FILE_20210223_034742_19">
            <a:hlinkClick action="ppaction://media"/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4324350" y="3181350"/>
            <a:ext cx="495300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506" name="Picture 4" descr="tho lai xe khong dau copy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2862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099" name="Picture 5" descr="dau tho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553200" y="3581400"/>
            <a:ext cx="1778000" cy="13081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508" name="Picture 7" descr="dau de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7200" y="3048000"/>
            <a:ext cx="1676400" cy="9794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509" name="Picture 8" descr="than lon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670300" y="3505200"/>
            <a:ext cx="1511300" cy="1968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2" name="Picture 9" descr="dau lon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894138" y="3048000"/>
            <a:ext cx="1143000" cy="10525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511" name="Picture 10" descr="khi khong dau duoi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953000" y="3048000"/>
            <a:ext cx="1828800" cy="22272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512" name="Picture 11" descr="duoi khi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700713" y="2895600"/>
            <a:ext cx="1054100" cy="12493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5" name="Picture 12" descr="dau khi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562600" y="3014663"/>
            <a:ext cx="685800" cy="7191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514" name="Picture 19" descr="than cho moi"/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00200" y="2514600"/>
            <a:ext cx="2211388" cy="2882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9" name="Picture 20" descr="dau cho moi"/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33600" y="2286000"/>
            <a:ext cx="1295400" cy="1236663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1516" name="Group 25"/>
          <p:cNvGrpSpPr/>
          <p:nvPr/>
        </p:nvGrpSpPr>
        <p:grpSpPr>
          <a:xfrm>
            <a:off x="-152400" y="4495800"/>
            <a:ext cx="990600" cy="835025"/>
            <a:chOff x="981262" y="5410200"/>
            <a:chExt cx="1241796" cy="1139371"/>
          </a:xfrm>
        </p:grpSpPr>
        <p:pic>
          <p:nvPicPr>
            <p:cNvPr id="21517" name="Picture 11" descr="08071803336277528481">
              <a:hlinkClick r:id="rId16"/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990600" y="5410200"/>
              <a:ext cx="1219200" cy="1139371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1518" name="Picture 17" descr="nam1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 rot="992185">
              <a:off x="981262" y="5543524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1519" name="Picture 17" descr="nam1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 rot="992185">
              <a:off x="1743262" y="5467323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1520" name="Picture 17" descr="nam1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 rot="992185">
              <a:off x="1590863" y="5543523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21521" name="Picture 6" descr="than de"/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5800" y="3276600"/>
            <a:ext cx="2273300" cy="2273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522" name="Picture 22" descr="http://tbn0.google.com/images?q=tbn:mmvEmCBMIClflM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57200" y="304800"/>
            <a:ext cx="685800" cy="68580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1523" name="Group 4118"/>
          <p:cNvGrpSpPr/>
          <p:nvPr/>
        </p:nvGrpSpPr>
        <p:grpSpPr>
          <a:xfrm>
            <a:off x="4343400" y="990600"/>
            <a:ext cx="228600" cy="685800"/>
            <a:chOff x="5328" y="2112"/>
            <a:chExt cx="288" cy="1776"/>
          </a:xfrm>
        </p:grpSpPr>
        <p:sp>
          <p:nvSpPr>
            <p:cNvPr id="21" name="Oval 8"/>
            <p:cNvSpPr>
              <a:spLocks noChangeArrowheads="1"/>
            </p:cNvSpPr>
            <p:nvPr/>
          </p:nvSpPr>
          <p:spPr bwMode="auto">
            <a:xfrm>
              <a:off x="5328" y="2112"/>
              <a:ext cx="288" cy="33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solidFill>
                    <a:srgbClr val="FF0000"/>
                  </a:solidFill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2" name="Oval 8"/>
            <p:cNvSpPr>
              <a:spLocks noChangeArrowheads="1"/>
            </p:cNvSpPr>
            <p:nvPr/>
          </p:nvSpPr>
          <p:spPr bwMode="auto">
            <a:xfrm>
              <a:off x="5328" y="2448"/>
              <a:ext cx="288" cy="336"/>
            </a:xfrm>
            <a:prstGeom prst="ellipse">
              <a:avLst/>
            </a:prstGeom>
            <a:solidFill>
              <a:srgbClr val="9CE29F"/>
            </a:solidFill>
            <a:ln w="9525">
              <a:solidFill>
                <a:schemeClr val="tx1"/>
              </a:solidFill>
              <a:rou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solidFill>
                    <a:srgbClr val="000000"/>
                  </a:solidFill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5424" y="2928"/>
              <a:ext cx="48" cy="96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1527" name="Oval 8"/>
            <p:cNvSpPr/>
            <p:nvPr/>
          </p:nvSpPr>
          <p:spPr>
            <a:xfrm>
              <a:off x="5328" y="2784"/>
              <a:ext cx="288" cy="336"/>
            </a:xfrm>
            <a:prstGeom prst="ellipse">
              <a:avLst/>
            </a:prstGeom>
            <a:solidFill>
              <a:srgbClr val="C6C33B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 anchorCtr="0"/>
            <a:lstStyle/>
            <a:p>
              <a:endParaRPr lang="en-US">
                <a:solidFill>
                  <a:srgbClr val="FFFF66"/>
                </a:solidFill>
                <a:latin typeface="Arial" panose="020b0604020202020204" pitchFamily="34" charset="0"/>
              </a:endParaRPr>
            </a:p>
          </p:txBody>
        </p:sp>
      </p:grpSp>
      <p:pic>
        <p:nvPicPr>
          <p:cNvPr id="21528" name="Picture 13" descr="kien con"/>
          <p:cNvPicPr>
            <a:picLocks noChangeAspect="1"/>
          </p:cNvPicPr>
          <p:nvPr/>
        </p:nvPicPr>
        <p:blipFill>
          <a:blip r:embed="rId2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00200" y="4724400"/>
            <a:ext cx="2106613" cy="2133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529" name="Picture 20" descr="spring-smiley-1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4572000" y="457200"/>
            <a:ext cx="838200" cy="6096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055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bg>
      <p:bgPr>
        <a:blipFill rotWithShape="0"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ChuKienCon-DuyUyen-4661310 (mp3cut.net)">
            <a:hlinkClick action="ppaction://media"/>
          </p:cNvPr>
          <p:cNvPicPr>
            <a:picLocks noRot="1"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2"/>
          <a:stretch>
            <a:fillRect/>
          </a:stretch>
        </p:blipFill>
        <p:spPr>
          <a:xfrm>
            <a:off x="4451350" y="3308350"/>
            <a:ext cx="495300" cy="495300"/>
          </a:xfrm>
          <a:prstGeom prst="rect">
            <a:avLst/>
          </a:prstGeom>
        </p:spPr>
      </p:pic>
      <p:pic>
        <p:nvPicPr>
          <p:cNvPr id="6" name="ChuKienCon-DuyUyen-4661310 (mp3cut.net)">
            <a:hlinkClick action="ppaction://media"/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4324350" y="3181350"/>
            <a:ext cx="495300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099" name="Picture 1" descr="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57200" y="-342900"/>
            <a:ext cx="10058400" cy="75438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100" name="Text Box 2"/>
          <p:cNvSpPr txBox="1"/>
          <p:nvPr/>
        </p:nvSpPr>
        <p:spPr>
          <a:xfrm>
            <a:off x="2365375" y="3417888"/>
            <a:ext cx="4657044" cy="707886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lstStyle/>
          <a:p>
            <a:r>
              <a:rPr lang="en-US" altLang="zh-CN" sz="4000" err="1">
                <a:solidFill>
                  <a:srgbClr val="3C8C93"/>
                </a:solidFill>
                <a:latin typeface="Times New Roman" panose="02020603050405020304" charset="0"/>
              </a:rPr>
              <a:t>Bài hát: Chú kiến con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04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7404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9" dur="740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74F720D-2B12-424B-A862-4C20AEB47C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2531" name="Text Box 1"/>
          <p:cNvSpPr txBox="1"/>
          <p:nvPr/>
        </p:nvSpPr>
        <p:spPr>
          <a:xfrm>
            <a:off x="1543050" y="2362228"/>
            <a:ext cx="6057900" cy="1198563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ctr"/>
            <a:r>
              <a:rPr lang="en-US" altLang="zh-CN" sz="3600" b="1" i="1">
                <a:solidFill>
                  <a:srgbClr val="3C8C93"/>
                </a:solidFill>
                <a:latin typeface="Times New Roman" panose="02020603050405020304" charset="0"/>
              </a:rPr>
              <a:t>Ai đã lên xe ở bến đón xe Bus tiếp theo?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over/>
      </p:transition>
    </mc:Choice>
    <mc:Fallback>
      <p:transition spd="slow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22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4" name="FILE_20210223_034742_21">
            <a:hlinkClick action="ppaction://media"/>
          </p:cNvPr>
          <p:cNvPicPr>
            <a:picLocks noRot="1"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2"/>
          <a:stretch>
            <a:fillRect/>
          </a:stretch>
        </p:blipFill>
        <p:spPr>
          <a:xfrm>
            <a:off x="10134600" y="5238750"/>
            <a:ext cx="495300" cy="495300"/>
          </a:xfrm>
          <a:prstGeom prst="rect">
            <a:avLst/>
          </a:prstGeom>
        </p:spPr>
      </p:pic>
      <p:grpSp>
        <p:nvGrpSpPr>
          <p:cNvPr id="23554" name="Group 25604"/>
          <p:cNvGrpSpPr/>
          <p:nvPr/>
        </p:nvGrpSpPr>
        <p:grpSpPr>
          <a:xfrm>
            <a:off x="0" y="-304800"/>
            <a:ext cx="9144000" cy="3429000"/>
            <a:chOff x="-1152" y="4320"/>
            <a:chExt cx="8208" cy="3168"/>
          </a:xfrm>
        </p:grpSpPr>
        <p:sp>
          <p:nvSpPr>
            <p:cNvPr id="23555" name="Rectangles 25605"/>
            <p:cNvSpPr/>
            <p:nvPr/>
          </p:nvSpPr>
          <p:spPr>
            <a:xfrm>
              <a:off x="624" y="5232"/>
              <a:ext cx="1104" cy="2064"/>
            </a:xfrm>
            <a:prstGeom prst="rect">
              <a:avLst/>
            </a:prstGeom>
            <a:solidFill>
              <a:srgbClr val="FF99CC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556" name="Rectangles 25606"/>
            <p:cNvSpPr/>
            <p:nvPr/>
          </p:nvSpPr>
          <p:spPr>
            <a:xfrm>
              <a:off x="1728" y="5376"/>
              <a:ext cx="2256" cy="1824"/>
            </a:xfrm>
            <a:prstGeom prst="rect">
              <a:avLst/>
            </a:prstGeom>
            <a:solidFill>
              <a:srgbClr val="99CCFF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557" name="Flowchart: Extract 25607"/>
            <p:cNvSpPr/>
            <p:nvPr/>
          </p:nvSpPr>
          <p:spPr>
            <a:xfrm>
              <a:off x="1872" y="4464"/>
              <a:ext cx="1968" cy="864"/>
            </a:xfrm>
            <a:prstGeom prst="flowChartExtract">
              <a:avLst/>
            </a:prstGeom>
            <a:solidFill>
              <a:srgbClr val="33CCCC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558" name="Rectangles 25608"/>
            <p:cNvSpPr/>
            <p:nvPr/>
          </p:nvSpPr>
          <p:spPr>
            <a:xfrm>
              <a:off x="-1152" y="4320"/>
              <a:ext cx="1728" cy="2976"/>
            </a:xfrm>
            <a:prstGeom prst="rect">
              <a:avLst/>
            </a:prstGeom>
            <a:solidFill>
              <a:schemeClr val="accent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559" name="Rectangles 25609"/>
            <p:cNvSpPr/>
            <p:nvPr/>
          </p:nvSpPr>
          <p:spPr>
            <a:xfrm>
              <a:off x="-864" y="4608"/>
              <a:ext cx="384" cy="336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560" name="Rectangles 25610"/>
            <p:cNvSpPr/>
            <p:nvPr/>
          </p:nvSpPr>
          <p:spPr>
            <a:xfrm>
              <a:off x="-192" y="4608"/>
              <a:ext cx="384" cy="336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561" name="Rectangles 25611"/>
            <p:cNvSpPr/>
            <p:nvPr/>
          </p:nvSpPr>
          <p:spPr>
            <a:xfrm>
              <a:off x="-816" y="5232"/>
              <a:ext cx="384" cy="336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562" name="Rectangles 25612"/>
            <p:cNvSpPr/>
            <p:nvPr/>
          </p:nvSpPr>
          <p:spPr>
            <a:xfrm>
              <a:off x="-144" y="5232"/>
              <a:ext cx="384" cy="336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563" name="Rectangles 25613"/>
            <p:cNvSpPr/>
            <p:nvPr/>
          </p:nvSpPr>
          <p:spPr>
            <a:xfrm>
              <a:off x="-816" y="5952"/>
              <a:ext cx="384" cy="336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564" name="Rectangles 25614"/>
            <p:cNvSpPr/>
            <p:nvPr/>
          </p:nvSpPr>
          <p:spPr>
            <a:xfrm>
              <a:off x="-144" y="5952"/>
              <a:ext cx="384" cy="336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565" name="Rectangles 25615"/>
            <p:cNvSpPr/>
            <p:nvPr/>
          </p:nvSpPr>
          <p:spPr>
            <a:xfrm>
              <a:off x="-1032" y="6534"/>
              <a:ext cx="576" cy="720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566" name="Rectangles 25616"/>
            <p:cNvSpPr/>
            <p:nvPr/>
          </p:nvSpPr>
          <p:spPr>
            <a:xfrm>
              <a:off x="-192" y="6540"/>
              <a:ext cx="576" cy="720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567" name="Rectangles 25617"/>
            <p:cNvSpPr/>
            <p:nvPr/>
          </p:nvSpPr>
          <p:spPr>
            <a:xfrm>
              <a:off x="912" y="5280"/>
              <a:ext cx="384" cy="336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568" name="Rectangles 25618"/>
            <p:cNvSpPr/>
            <p:nvPr/>
          </p:nvSpPr>
          <p:spPr>
            <a:xfrm>
              <a:off x="768" y="5712"/>
              <a:ext cx="384" cy="336"/>
            </a:xfrm>
            <a:prstGeom prst="rect">
              <a:avLst/>
            </a:prstGeom>
            <a:solidFill>
              <a:srgbClr val="FFCC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569" name="Rectangles 25619"/>
            <p:cNvSpPr/>
            <p:nvPr/>
          </p:nvSpPr>
          <p:spPr>
            <a:xfrm>
              <a:off x="1308" y="5724"/>
              <a:ext cx="384" cy="336"/>
            </a:xfrm>
            <a:prstGeom prst="rect">
              <a:avLst/>
            </a:prstGeom>
            <a:solidFill>
              <a:srgbClr val="FFCC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570" name="Rectangles 25620"/>
            <p:cNvSpPr/>
            <p:nvPr/>
          </p:nvSpPr>
          <p:spPr>
            <a:xfrm>
              <a:off x="792" y="6138"/>
              <a:ext cx="384" cy="336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571" name="Rectangles 25621"/>
            <p:cNvSpPr/>
            <p:nvPr/>
          </p:nvSpPr>
          <p:spPr>
            <a:xfrm>
              <a:off x="1290" y="6144"/>
              <a:ext cx="384" cy="336"/>
            </a:xfrm>
            <a:prstGeom prst="rect">
              <a:avLst/>
            </a:prstGeom>
            <a:solidFill>
              <a:srgbClr val="FF99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572" name="Rectangles 25622"/>
            <p:cNvSpPr/>
            <p:nvPr/>
          </p:nvSpPr>
          <p:spPr>
            <a:xfrm>
              <a:off x="912" y="6576"/>
              <a:ext cx="576" cy="720"/>
            </a:xfrm>
            <a:prstGeom prst="rect">
              <a:avLst/>
            </a:prstGeom>
            <a:solidFill>
              <a:schemeClr val="accent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573" name="Rectangles 25623"/>
            <p:cNvSpPr/>
            <p:nvPr/>
          </p:nvSpPr>
          <p:spPr>
            <a:xfrm>
              <a:off x="2928" y="5904"/>
              <a:ext cx="864" cy="1248"/>
            </a:xfrm>
            <a:prstGeom prst="rect">
              <a:avLst/>
            </a:prstGeom>
            <a:solidFill>
              <a:srgbClr val="8080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574" name="Oval 25624"/>
            <p:cNvSpPr/>
            <p:nvPr/>
          </p:nvSpPr>
          <p:spPr>
            <a:xfrm>
              <a:off x="3024" y="6432"/>
              <a:ext cx="96" cy="144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575" name="Rectangles 25625"/>
            <p:cNvSpPr/>
            <p:nvPr/>
          </p:nvSpPr>
          <p:spPr>
            <a:xfrm>
              <a:off x="1824" y="5952"/>
              <a:ext cx="384" cy="336"/>
            </a:xfrm>
            <a:prstGeom prst="rect">
              <a:avLst/>
            </a:prstGeom>
            <a:solidFill>
              <a:srgbClr val="80008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576" name="Straight Connector 25626"/>
            <p:cNvSpPr/>
            <p:nvPr/>
          </p:nvSpPr>
          <p:spPr>
            <a:xfrm>
              <a:off x="1728" y="5616"/>
              <a:ext cx="2256" cy="0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/>
          </p:txBody>
        </p:sp>
        <p:sp>
          <p:nvSpPr>
            <p:cNvPr id="23577" name="Straight Connector 25627"/>
            <p:cNvSpPr/>
            <p:nvPr/>
          </p:nvSpPr>
          <p:spPr>
            <a:xfrm flipH="1">
              <a:off x="2496" y="5664"/>
              <a:ext cx="0" cy="1440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/>
          </p:txBody>
        </p:sp>
        <p:sp>
          <p:nvSpPr>
            <p:cNvPr id="23578" name="Double Wave 25628"/>
            <p:cNvSpPr/>
            <p:nvPr/>
          </p:nvSpPr>
          <p:spPr>
            <a:xfrm>
              <a:off x="4080" y="6096"/>
              <a:ext cx="2928" cy="1200"/>
            </a:xfrm>
            <a:prstGeom prst="doubleWave">
              <a:avLst>
                <a:gd name="adj1" fmla="val 6500"/>
                <a:gd name="adj2" fmla="val 0"/>
              </a:avLst>
            </a:prstGeom>
            <a:solidFill>
              <a:srgbClr val="FFFF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579" name="Flowchart: Extract 25629"/>
            <p:cNvSpPr/>
            <p:nvPr/>
          </p:nvSpPr>
          <p:spPr>
            <a:xfrm>
              <a:off x="4032" y="5616"/>
              <a:ext cx="912" cy="528"/>
            </a:xfrm>
            <a:prstGeom prst="flowChartExtract">
              <a:avLst/>
            </a:prstGeom>
            <a:solidFill>
              <a:srgbClr val="33CCCC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580" name="Freeform 25630"/>
            <p:cNvSpPr/>
            <p:nvPr/>
          </p:nvSpPr>
          <p:spPr>
            <a:xfrm>
              <a:off x="4944" y="5088"/>
              <a:ext cx="1824" cy="2400"/>
            </a:xfrm>
            <a:custGeom>
              <a:cxnLst>
                <a:cxn ang="270">
                  <a:pos x="10800" y="0"/>
                </a:cxn>
                <a:cxn ang="180">
                  <a:pos x="2700" y="10800"/>
                </a:cxn>
                <a:cxn ang="270">
                  <a:pos x="10800" y="5400"/>
                </a:cxn>
                <a:cxn ang="0">
                  <a:pos x="18900" y="10800"/>
                </a:cxn>
              </a:cxnLst>
              <a:rect l="0" t="0" r="0" b="0"/>
              <a:pathLst>
                <a:path w="21600" h="21600">
                  <a:moveTo>
                    <a:pt x="5400" y="10800"/>
                  </a:moveTo>
                  <a:cubicBezTo>
                    <a:pt x="5400" y="7818"/>
                    <a:pt x="7818" y="5400"/>
                    <a:pt x="10800" y="5400"/>
                  </a:cubicBezTo>
                  <a:cubicBezTo>
                    <a:pt x="13782" y="5400"/>
                    <a:pt x="16200" y="7818"/>
                    <a:pt x="16200" y="10800"/>
                  </a:cubicBezTo>
                  <a:lnTo>
                    <a:pt x="21600" y="10800"/>
                  </a:lnTo>
                  <a:cubicBezTo>
                    <a:pt x="21600" y="4835"/>
                    <a:pt x="16765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close/>
                </a:path>
              </a:pathLst>
            </a:cu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581" name="Vertical Scroll 25631"/>
            <p:cNvSpPr/>
            <p:nvPr/>
          </p:nvSpPr>
          <p:spPr>
            <a:xfrm>
              <a:off x="5376" y="6432"/>
              <a:ext cx="624" cy="720"/>
            </a:xfrm>
            <a:prstGeom prst="verticalScroll">
              <a:avLst>
                <a:gd name="adj" fmla="val 12500"/>
              </a:avLst>
            </a:prstGeom>
            <a:solidFill>
              <a:srgbClr val="993300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582" name="Oval 25632"/>
            <p:cNvSpPr/>
            <p:nvPr/>
          </p:nvSpPr>
          <p:spPr>
            <a:xfrm>
              <a:off x="4320" y="6480"/>
              <a:ext cx="336" cy="288"/>
            </a:xfrm>
            <a:prstGeom prst="ellipse">
              <a:avLst/>
            </a:prstGeom>
            <a:solidFill>
              <a:schemeClr val="accent2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583" name="Oval 25633"/>
            <p:cNvSpPr/>
            <p:nvPr/>
          </p:nvSpPr>
          <p:spPr>
            <a:xfrm>
              <a:off x="6288" y="6528"/>
              <a:ext cx="336" cy="288"/>
            </a:xfrm>
            <a:prstGeom prst="ellipse">
              <a:avLst/>
            </a:prstGeom>
            <a:solidFill>
              <a:schemeClr val="accent2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584" name="Rectangles 25634"/>
            <p:cNvSpPr/>
            <p:nvPr/>
          </p:nvSpPr>
          <p:spPr>
            <a:xfrm>
              <a:off x="4512" y="5136"/>
              <a:ext cx="2544" cy="288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</p:grpSp>
      <p:sp>
        <p:nvSpPr>
          <p:cNvPr id="23585" name="Rectangles 25635"/>
          <p:cNvSpPr/>
          <p:nvPr/>
        </p:nvSpPr>
        <p:spPr>
          <a:xfrm>
            <a:off x="6477000" y="533400"/>
            <a:ext cx="2992438" cy="45720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r>
              <a:rPr lang="en-US" sz="2400">
                <a:solidFill>
                  <a:srgbClr val="FF3300"/>
                </a:solidFill>
                <a:latin typeface="Arial" panose="020b0604020202020204" pitchFamily="34" charset="0"/>
              </a:rPr>
              <a:t>RẠP CHIẾU PHIM</a:t>
            </a:r>
          </a:p>
        </p:txBody>
      </p:sp>
      <p:sp>
        <p:nvSpPr>
          <p:cNvPr id="23586" name="Straight Connector 25636"/>
          <p:cNvSpPr/>
          <p:nvPr/>
        </p:nvSpPr>
        <p:spPr>
          <a:xfrm>
            <a:off x="0" y="3505200"/>
            <a:ext cx="9144000" cy="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/>
        </p:txBody>
      </p:sp>
      <p:sp>
        <p:nvSpPr>
          <p:cNvPr id="23587" name="Straight Connector 25637"/>
          <p:cNvSpPr/>
          <p:nvPr/>
        </p:nvSpPr>
        <p:spPr>
          <a:xfrm flipV="1">
            <a:off x="0" y="3962400"/>
            <a:ext cx="9144000" cy="762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/>
        </p:txBody>
      </p:sp>
      <p:pic>
        <p:nvPicPr>
          <p:cNvPr id="23588" name="Picture 12" descr="http://www.compositesaodo.com.vn/uploads/bien3001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2209800"/>
            <a:ext cx="381000" cy="1447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589" name="Picture 26" descr="1097598lgcsepnnyx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91200" y="2667000"/>
            <a:ext cx="1323975" cy="6667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590" name="Picture 26" descr="1097598lgcsepnnyx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20025" y="2667000"/>
            <a:ext cx="1323975" cy="6667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591" name="Picture 20" descr="spring-smiley-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10200" y="0"/>
            <a:ext cx="685800" cy="4984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592" name="Picture 142" descr="co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316961">
            <a:off x="609600" y="2743200"/>
            <a:ext cx="838200" cy="6731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593" name="Picture 142" descr="co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316961">
            <a:off x="1143000" y="2667000"/>
            <a:ext cx="838200" cy="6731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594" name="Picture 142" descr="co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316961">
            <a:off x="990600" y="2667000"/>
            <a:ext cx="838200" cy="67310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3595" name="Group 11"/>
          <p:cNvGrpSpPr>
            <a:grpSpLocks noGrp="1"/>
          </p:cNvGrpSpPr>
          <p:nvPr/>
        </p:nvGrpSpPr>
        <p:grpSpPr>
          <a:xfrm>
            <a:off x="2133600" y="1371600"/>
            <a:ext cx="1524000" cy="2438400"/>
            <a:chOff x="2920" y="85"/>
            <a:chExt cx="3176" cy="4235"/>
          </a:xfrm>
        </p:grpSpPr>
        <p:pic>
          <p:nvPicPr>
            <p:cNvPr id="23596" name="Picture 12" descr="tan cay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rot="7714034">
              <a:off x="3791" y="-47"/>
              <a:ext cx="1595" cy="1860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3597" name="Picture 13" descr="cay3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920" y="960"/>
              <a:ext cx="3176" cy="3360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23598" name="Rectangles 25701"/>
          <p:cNvSpPr/>
          <p:nvPr/>
        </p:nvSpPr>
        <p:spPr>
          <a:xfrm>
            <a:off x="0" y="3962400"/>
            <a:ext cx="9372600" cy="2895600"/>
          </a:xfrm>
          <a:prstGeom prst="rect">
            <a:avLst/>
          </a:prstGeom>
          <a:solidFill>
            <a:srgbClr val="C0C0C0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 anchorCtr="0"/>
          <a:lstStyle/>
          <a:p>
            <a:endParaRPr lang="en-US" altLang="zh-CN">
              <a:latin typeface="Arial" panose="020b0604020202020204" pitchFamily="34" charset="0"/>
            </a:endParaRPr>
          </a:p>
        </p:txBody>
      </p:sp>
      <p:sp>
        <p:nvSpPr>
          <p:cNvPr id="23599" name="Rectangles 25702"/>
          <p:cNvSpPr/>
          <p:nvPr/>
        </p:nvSpPr>
        <p:spPr>
          <a:xfrm>
            <a:off x="0" y="5029200"/>
            <a:ext cx="3048000" cy="1524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 anchorCtr="0"/>
          <a:lstStyle/>
          <a:p>
            <a:endParaRPr lang="en-US" altLang="zh-CN">
              <a:latin typeface="Arial" panose="020b0604020202020204" pitchFamily="34" charset="0"/>
            </a:endParaRPr>
          </a:p>
        </p:txBody>
      </p:sp>
      <p:sp>
        <p:nvSpPr>
          <p:cNvPr id="23600" name="Rectangles 25703"/>
          <p:cNvSpPr/>
          <p:nvPr/>
        </p:nvSpPr>
        <p:spPr>
          <a:xfrm>
            <a:off x="6553200" y="5257800"/>
            <a:ext cx="3048000" cy="1524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 anchorCtr="0"/>
          <a:lstStyle/>
          <a:p>
            <a:endParaRPr lang="en-US" altLang="zh-CN">
              <a:latin typeface="Arial" panose="020b0604020202020204" pitchFamily="34" charset="0"/>
            </a:endParaRPr>
          </a:p>
        </p:txBody>
      </p:sp>
      <p:grpSp>
        <p:nvGrpSpPr>
          <p:cNvPr id="23601" name="Group 25715"/>
          <p:cNvGrpSpPr/>
          <p:nvPr/>
        </p:nvGrpSpPr>
        <p:grpSpPr>
          <a:xfrm>
            <a:off x="5410200" y="1143000"/>
            <a:ext cx="685800" cy="2819400"/>
            <a:chOff x="3600" y="0"/>
            <a:chExt cx="480" cy="1920"/>
          </a:xfrm>
        </p:grpSpPr>
        <p:sp>
          <p:nvSpPr>
            <p:cNvPr id="23602" name="Rectangles 25716"/>
            <p:cNvSpPr/>
            <p:nvPr/>
          </p:nvSpPr>
          <p:spPr>
            <a:xfrm>
              <a:off x="3600" y="0"/>
              <a:ext cx="480" cy="816"/>
            </a:xfrm>
            <a:prstGeom prst="rect">
              <a:avLst/>
            </a:prstGeom>
            <a:solidFill>
              <a:srgbClr val="0000FF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/>
            <a:p>
              <a:pPr algn="ctr"/>
              <a:r>
                <a:rPr lang="en-US" err="1">
                  <a:solidFill>
                    <a:schemeClr val="bg1"/>
                  </a:solidFill>
                  <a:latin typeface="Arial" panose="020b0604020202020204" pitchFamily="34" charset="0"/>
                </a:rPr>
                <a:t>Xe </a:t>
              </a:r>
            </a:p>
            <a:p>
              <a:pPr algn="ctr"/>
              <a:r>
                <a:rPr lang="en-US" err="1">
                  <a:solidFill>
                    <a:schemeClr val="bg1"/>
                  </a:solidFill>
                  <a:latin typeface="Arial" panose="020b0604020202020204" pitchFamily="34" charset="0"/>
                </a:rPr>
                <a:t>Buýt</a:t>
              </a:r>
              <a:endParaRPr lang="en-US">
                <a:solidFill>
                  <a:schemeClr val="bg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3603" name="Rectangles 25717"/>
            <p:cNvSpPr/>
            <p:nvPr/>
          </p:nvSpPr>
          <p:spPr>
            <a:xfrm>
              <a:off x="3792" y="816"/>
              <a:ext cx="48" cy="1104"/>
            </a:xfrm>
            <a:prstGeom prst="rect">
              <a:avLst/>
            </a:prstGeom>
            <a:solidFill>
              <a:schemeClr val="accent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</p:grpSp>
      <p:grpSp>
        <p:nvGrpSpPr>
          <p:cNvPr id="23604" name="Group 25718"/>
          <p:cNvGrpSpPr/>
          <p:nvPr/>
        </p:nvGrpSpPr>
        <p:grpSpPr>
          <a:xfrm>
            <a:off x="5181600" y="3962400"/>
            <a:ext cx="990600" cy="1143000"/>
            <a:chOff x="-1440" y="4320"/>
            <a:chExt cx="1440" cy="1584"/>
          </a:xfrm>
        </p:grpSpPr>
        <p:sp>
          <p:nvSpPr>
            <p:cNvPr id="23605" name="Rectangles 25719"/>
            <p:cNvSpPr/>
            <p:nvPr/>
          </p:nvSpPr>
          <p:spPr>
            <a:xfrm>
              <a:off x="-1440" y="4320"/>
              <a:ext cx="1440" cy="1584"/>
            </a:xfrm>
            <a:prstGeom prst="rect">
              <a:avLst/>
            </a:prstGeom>
            <a:solidFill>
              <a:schemeClr val="bg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606" name="Rectangles 25720"/>
            <p:cNvSpPr/>
            <p:nvPr/>
          </p:nvSpPr>
          <p:spPr>
            <a:xfrm>
              <a:off x="-1398" y="4590"/>
              <a:ext cx="1344" cy="192"/>
            </a:xfrm>
            <a:prstGeom prst="rect">
              <a:avLst/>
            </a:prstGeom>
            <a:solidFill>
              <a:srgbClr val="FF00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607" name="Rectangles 25721"/>
            <p:cNvSpPr/>
            <p:nvPr/>
          </p:nvSpPr>
          <p:spPr>
            <a:xfrm>
              <a:off x="-1398" y="5028"/>
              <a:ext cx="1344" cy="192"/>
            </a:xfrm>
            <a:prstGeom prst="rect">
              <a:avLst/>
            </a:prstGeom>
            <a:solidFill>
              <a:srgbClr val="FF00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608" name="Rectangles 25722"/>
            <p:cNvSpPr/>
            <p:nvPr/>
          </p:nvSpPr>
          <p:spPr>
            <a:xfrm>
              <a:off x="-1380" y="5472"/>
              <a:ext cx="1344" cy="192"/>
            </a:xfrm>
            <a:prstGeom prst="rect">
              <a:avLst/>
            </a:prstGeom>
            <a:solidFill>
              <a:srgbClr val="FF00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</p:grpSp>
      <p:grpSp>
        <p:nvGrpSpPr>
          <p:cNvPr id="23609" name="Group 25723"/>
          <p:cNvGrpSpPr/>
          <p:nvPr/>
        </p:nvGrpSpPr>
        <p:grpSpPr>
          <a:xfrm>
            <a:off x="5181600" y="5105400"/>
            <a:ext cx="990600" cy="1295400"/>
            <a:chOff x="-1440" y="4320"/>
            <a:chExt cx="1440" cy="1584"/>
          </a:xfrm>
        </p:grpSpPr>
        <p:sp>
          <p:nvSpPr>
            <p:cNvPr id="23610" name="Rectangles 25724"/>
            <p:cNvSpPr/>
            <p:nvPr/>
          </p:nvSpPr>
          <p:spPr>
            <a:xfrm>
              <a:off x="-1440" y="4320"/>
              <a:ext cx="1440" cy="1584"/>
            </a:xfrm>
            <a:prstGeom prst="rect">
              <a:avLst/>
            </a:prstGeom>
            <a:solidFill>
              <a:schemeClr val="bg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611" name="Rectangles 25725"/>
            <p:cNvSpPr/>
            <p:nvPr/>
          </p:nvSpPr>
          <p:spPr>
            <a:xfrm>
              <a:off x="-1398" y="4590"/>
              <a:ext cx="1344" cy="192"/>
            </a:xfrm>
            <a:prstGeom prst="rect">
              <a:avLst/>
            </a:prstGeom>
            <a:solidFill>
              <a:srgbClr val="FF00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612" name="Rectangles 25726"/>
            <p:cNvSpPr/>
            <p:nvPr/>
          </p:nvSpPr>
          <p:spPr>
            <a:xfrm>
              <a:off x="-1398" y="5028"/>
              <a:ext cx="1344" cy="192"/>
            </a:xfrm>
            <a:prstGeom prst="rect">
              <a:avLst/>
            </a:prstGeom>
            <a:solidFill>
              <a:srgbClr val="FF00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613" name="Rectangles 25727"/>
            <p:cNvSpPr/>
            <p:nvPr/>
          </p:nvSpPr>
          <p:spPr>
            <a:xfrm>
              <a:off x="-1380" y="5472"/>
              <a:ext cx="1344" cy="192"/>
            </a:xfrm>
            <a:prstGeom prst="rect">
              <a:avLst/>
            </a:prstGeom>
            <a:solidFill>
              <a:srgbClr val="FF00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</p:grpSp>
      <p:grpSp>
        <p:nvGrpSpPr>
          <p:cNvPr id="25730" name="Group 25729"/>
          <p:cNvGrpSpPr/>
          <p:nvPr/>
        </p:nvGrpSpPr>
        <p:grpSpPr>
          <a:xfrm>
            <a:off x="2057400" y="2057400"/>
            <a:ext cx="1371600" cy="1752600"/>
            <a:chOff x="2544" y="4021"/>
            <a:chExt cx="1141" cy="1787"/>
          </a:xfrm>
        </p:grpSpPr>
        <p:pic>
          <p:nvPicPr>
            <p:cNvPr id="23615" name="Picture 17" descr="than bac gau cam mu"/>
            <p:cNvPicPr>
              <a:picLocks noChangeAspect="1"/>
            </p:cNvPicPr>
            <p:nvPr/>
          </p:nvPicPr>
          <p:blipFill>
            <a:blip r:embed="rId1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rot="-635961">
              <a:off x="2544" y="4320"/>
              <a:ext cx="1141" cy="148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3616" name="Picture 18" descr="dau gau cam mu"/>
            <p:cNvPicPr>
              <a:picLocks noChangeAspect="1"/>
            </p:cNvPicPr>
            <p:nvPr/>
          </p:nvPicPr>
          <p:blipFill>
            <a:blip r:embed="rId12">
              <a:clrChange>
                <a:clrFrom>
                  <a:srgbClr val="FEFEFF"/>
                </a:clrFrom>
                <a:clrTo>
                  <a:srgbClr val="FEFE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rot="-1941710">
              <a:off x="2712" y="4021"/>
              <a:ext cx="648" cy="789"/>
            </a:xfrm>
            <a:prstGeom prst="rect">
              <a:avLst/>
            </a:prstGeom>
            <a:noFill/>
            <a:ln w="9525">
              <a:noFill/>
            </a:ln>
          </p:spPr>
        </p:pic>
      </p:grpSp>
      <p:grpSp>
        <p:nvGrpSpPr>
          <p:cNvPr id="25731" name="Group 25730"/>
          <p:cNvGrpSpPr/>
          <p:nvPr/>
        </p:nvGrpSpPr>
        <p:grpSpPr>
          <a:xfrm>
            <a:off x="609600" y="3733800"/>
            <a:ext cx="5486400" cy="2593975"/>
            <a:chOff x="480" y="2064"/>
            <a:chExt cx="3456" cy="1634"/>
          </a:xfrm>
        </p:grpSpPr>
        <p:grpSp>
          <p:nvGrpSpPr>
            <p:cNvPr id="23618" name="Group 25731"/>
            <p:cNvGrpSpPr/>
            <p:nvPr/>
          </p:nvGrpSpPr>
          <p:grpSpPr>
            <a:xfrm>
              <a:off x="480" y="2064"/>
              <a:ext cx="3456" cy="1634"/>
              <a:chOff x="0" y="2686"/>
              <a:chExt cx="3456" cy="1634"/>
            </a:xfrm>
          </p:grpSpPr>
          <p:pic>
            <p:nvPicPr>
              <p:cNvPr id="23619" name="Picture 16" descr="xe o to"/>
              <p:cNvPicPr>
                <a:picLocks noChangeAspect="1"/>
              </p:cNvPicPr>
              <p:nvPr/>
            </p:nvPicPr>
            <p:blipFill>
              <a:blip r:embed="rId1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0" y="2686"/>
                <a:ext cx="3456" cy="1634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23620" name="Picture 20" descr="dau cho moi"/>
              <p:cNvPicPr>
                <a:picLocks noChangeAspect="1"/>
              </p:cNvPicPr>
              <p:nvPr/>
            </p:nvPicPr>
            <p:blipFill>
              <a:blip r:embed="rId1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1968" y="3120"/>
                <a:ext cx="432" cy="412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23621" name="Picture 9" descr="dau lon"/>
              <p:cNvPicPr>
                <a:picLocks noChangeAspect="1"/>
              </p:cNvPicPr>
              <p:nvPr/>
            </p:nvPicPr>
            <p:blipFill>
              <a:blip r:embed="rId1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1152" y="3024"/>
                <a:ext cx="528" cy="486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23622" name="Picture 12" descr="dau khi"/>
              <p:cNvPicPr>
                <a:picLocks noChangeAspect="1"/>
              </p:cNvPicPr>
              <p:nvPr/>
            </p:nvPicPr>
            <p:blipFill>
              <a:blip r:embed="rId1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432" y="3120"/>
                <a:ext cx="386" cy="405"/>
              </a:xfrm>
              <a:prstGeom prst="rect">
                <a:avLst/>
              </a:prstGeom>
              <a:noFill/>
              <a:ln w="9525">
                <a:noFill/>
              </a:ln>
            </p:spPr>
          </p:pic>
        </p:grpSp>
        <p:pic>
          <p:nvPicPr>
            <p:cNvPr id="23623" name="Picture 13" descr="kien con"/>
            <p:cNvPicPr>
              <a:picLocks noChangeAspect="1"/>
            </p:cNvPicPr>
            <p:nvPr/>
          </p:nvPicPr>
          <p:blipFill>
            <a:blip r:embed="rId1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981" y="2304"/>
              <a:ext cx="1043" cy="1056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23624" name="Rectangles 25737"/>
            <p:cNvSpPr/>
            <p:nvPr/>
          </p:nvSpPr>
          <p:spPr>
            <a:xfrm>
              <a:off x="1680" y="2880"/>
              <a:ext cx="912" cy="576"/>
            </a:xfrm>
            <a:prstGeom prst="rect">
              <a:avLst/>
            </a:prstGeom>
            <a:solidFill>
              <a:srgbClr val="FF0000"/>
            </a:solidFill>
            <a:ln w="9525" cap="flat" cmpd="sng">
              <a:solidFill>
                <a:srgbClr val="FF00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625" name="Rectangles 25738"/>
            <p:cNvSpPr/>
            <p:nvPr/>
          </p:nvSpPr>
          <p:spPr>
            <a:xfrm>
              <a:off x="1680" y="2880"/>
              <a:ext cx="1200" cy="138"/>
            </a:xfrm>
            <a:prstGeom prst="rect">
              <a:avLst/>
            </a:prstGeom>
            <a:solidFill>
              <a:srgbClr val="FFFF00"/>
            </a:solidFill>
            <a:ln w="9525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626" name="Rectangles 25739"/>
            <p:cNvSpPr/>
            <p:nvPr/>
          </p:nvSpPr>
          <p:spPr>
            <a:xfrm>
              <a:off x="576" y="2880"/>
              <a:ext cx="768" cy="138"/>
            </a:xfrm>
            <a:prstGeom prst="rect">
              <a:avLst/>
            </a:prstGeom>
            <a:solidFill>
              <a:srgbClr val="FFFF00"/>
            </a:solidFill>
            <a:ln w="9525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</p:grpSp>
      <p:grpSp>
        <p:nvGrpSpPr>
          <p:cNvPr id="23627" name="Group 25740"/>
          <p:cNvGrpSpPr/>
          <p:nvPr/>
        </p:nvGrpSpPr>
        <p:grpSpPr>
          <a:xfrm>
            <a:off x="5181600" y="6210300"/>
            <a:ext cx="990600" cy="1295400"/>
            <a:chOff x="-1440" y="4320"/>
            <a:chExt cx="1440" cy="1584"/>
          </a:xfrm>
        </p:grpSpPr>
        <p:sp>
          <p:nvSpPr>
            <p:cNvPr id="23628" name="Rectangles 25741"/>
            <p:cNvSpPr/>
            <p:nvPr/>
          </p:nvSpPr>
          <p:spPr>
            <a:xfrm>
              <a:off x="-1440" y="4320"/>
              <a:ext cx="1440" cy="1584"/>
            </a:xfrm>
            <a:prstGeom prst="rect">
              <a:avLst/>
            </a:prstGeom>
            <a:solidFill>
              <a:schemeClr val="bg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629" name="Rectangles 25742"/>
            <p:cNvSpPr/>
            <p:nvPr/>
          </p:nvSpPr>
          <p:spPr>
            <a:xfrm>
              <a:off x="-1398" y="4590"/>
              <a:ext cx="1344" cy="192"/>
            </a:xfrm>
            <a:prstGeom prst="rect">
              <a:avLst/>
            </a:prstGeom>
            <a:solidFill>
              <a:srgbClr val="FF00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630" name="Rectangles 25743"/>
            <p:cNvSpPr/>
            <p:nvPr/>
          </p:nvSpPr>
          <p:spPr>
            <a:xfrm>
              <a:off x="-1398" y="5028"/>
              <a:ext cx="1344" cy="192"/>
            </a:xfrm>
            <a:prstGeom prst="rect">
              <a:avLst/>
            </a:prstGeom>
            <a:solidFill>
              <a:srgbClr val="FF00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631" name="Rectangles 25744"/>
            <p:cNvSpPr/>
            <p:nvPr/>
          </p:nvSpPr>
          <p:spPr>
            <a:xfrm>
              <a:off x="-1380" y="5472"/>
              <a:ext cx="1344" cy="192"/>
            </a:xfrm>
            <a:prstGeom prst="rect">
              <a:avLst/>
            </a:prstGeom>
            <a:solidFill>
              <a:srgbClr val="FF00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</p:grp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795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06 7.03704E-06 C 0.01458 0.00325 0.02778 0.00765 0.04167 0.0139 C 0.04965 0.01737 0.05833 0.0139 0.06667 0.0139" pathEditMode="relative" ptsTypes="ffA">
                                      <p:cBhvr>
                                        <p:cTn id="9" dur="2000" fill="hold"/>
                                        <p:tgtEl>
                                          <p:spTgt spid="257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06 -3.33333E-06 L 0.18333 0.06667" pathEditMode="relative" ptsTypes="AA">
                                      <p:cBhvr>
                                        <p:cTn id="11" dur="2000" fill="hold"/>
                                        <p:tgtEl>
                                          <p:spTgt spid="257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851D536-9253-4A95-9E22-361DF0AF2A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" y="0"/>
            <a:ext cx="9143880" cy="6858000"/>
          </a:xfrm>
          <a:prstGeom prst="rect">
            <a:avLst/>
          </a:prstGeom>
        </p:spPr>
      </p:pic>
      <p:sp>
        <p:nvSpPr>
          <p:cNvPr id="24579" name="Text Box 1"/>
          <p:cNvSpPr txBox="1"/>
          <p:nvPr/>
        </p:nvSpPr>
        <p:spPr>
          <a:xfrm>
            <a:off x="1543050" y="2362228"/>
            <a:ext cx="6057900" cy="1198563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ctr"/>
            <a:r>
              <a:rPr lang="en-US" altLang="zh-CN" sz="3600" b="1" i="1" err="1">
                <a:solidFill>
                  <a:srgbClr val="3C8C93"/>
                </a:solidFill>
                <a:latin typeface="Times New Roman" panose="02020603050405020304" charset="0"/>
              </a:rPr>
              <a:t>Khi bác Gấu lên xe thì có chuyện gì xảy ra?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over/>
      </p:transition>
    </mc:Choice>
    <mc:Fallback>
      <p:transition spd="slow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2000"/>
                                        <p:tgtEl>
                                          <p:spTgt spid="24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79" grpId="0" build="allAtOnce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3" name="FILE_20210223_034742_23">
            <a:hlinkClick action="ppaction://media"/>
          </p:cNvPr>
          <p:cNvPicPr>
            <a:picLocks noRot="1"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2"/>
          <a:stretch>
            <a:fillRect/>
          </a:stretch>
        </p:blipFill>
        <p:spPr>
          <a:xfrm>
            <a:off x="4451350" y="3308350"/>
            <a:ext cx="495300" cy="495300"/>
          </a:xfrm>
          <a:prstGeom prst="rect">
            <a:avLst/>
          </a:prstGeom>
        </p:spPr>
      </p:pic>
      <p:pic>
        <p:nvPicPr>
          <p:cNvPr id="2" name="FILE_20210223_034742_23">
            <a:hlinkClick action="ppaction://media"/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4324350" y="3181350"/>
            <a:ext cx="495300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602" name="Picture 4" descr="tho lai xe khong dau copy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603" name="Picture 7" descr="dau de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48000" y="2982913"/>
            <a:ext cx="1676400" cy="9794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604" name="Picture 6" descr="than de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52800" y="3200400"/>
            <a:ext cx="2273300" cy="2273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605" name="Picture 8" descr="than lon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953000" y="3505200"/>
            <a:ext cx="1511300" cy="1968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606" name="Picture 9" descr="dau lon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05400" y="3048000"/>
            <a:ext cx="1143000" cy="10525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607" name="Picture 10" descr="khi khong dau duoi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91400" y="3179763"/>
            <a:ext cx="1828800" cy="22272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79" name="Picture 11" descr="duoi khi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924800" y="3017838"/>
            <a:ext cx="1054100" cy="12493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609" name="Picture 12" descr="dau khi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772400" y="3179763"/>
            <a:ext cx="685800" cy="7191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610" name="Picture 13" descr="kien con"/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14600" y="2743200"/>
            <a:ext cx="1752600" cy="177482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5611" name="Group 6211"/>
          <p:cNvGrpSpPr/>
          <p:nvPr/>
        </p:nvGrpSpPr>
        <p:grpSpPr>
          <a:xfrm>
            <a:off x="609600" y="2438400"/>
            <a:ext cx="2043113" cy="3182938"/>
            <a:chOff x="552" y="1545"/>
            <a:chExt cx="1287" cy="2005"/>
          </a:xfrm>
        </p:grpSpPr>
        <p:pic>
          <p:nvPicPr>
            <p:cNvPr id="25612" name="Picture 19" descr="than cho moi"/>
            <p:cNvPicPr>
              <a:picLocks noChangeAspect="1"/>
            </p:cNvPicPr>
            <p:nvPr/>
          </p:nvPicPr>
          <p:blipFill>
            <a:blip r:embed="rId1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52" y="1872"/>
              <a:ext cx="1287" cy="167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5613" name="Picture 20" descr="dau cho moi"/>
            <p:cNvPicPr>
              <a:picLocks noChangeAspect="1"/>
            </p:cNvPicPr>
            <p:nvPr/>
          </p:nvPicPr>
          <p:blipFill>
            <a:blip r:embed="rId1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810" y="1545"/>
              <a:ext cx="816" cy="779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7186" name="Picture 18" descr="bac gau cam mu"/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978025" y="4572000"/>
            <a:ext cx="1978025" cy="25781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73" name="Picture 5" descr="dau tho"/>
          <p:cNvPicPr>
            <a:picLocks noChangeAspect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527800" y="3644900"/>
            <a:ext cx="1778000" cy="13081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616" name="Picture 42" descr="41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543800" y="3810000"/>
            <a:ext cx="914400" cy="73977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5617" name="Group 19"/>
          <p:cNvGrpSpPr/>
          <p:nvPr/>
        </p:nvGrpSpPr>
        <p:grpSpPr>
          <a:xfrm>
            <a:off x="2286000" y="4724400"/>
            <a:ext cx="990600" cy="835025"/>
            <a:chOff x="981262" y="5410200"/>
            <a:chExt cx="1241796" cy="1139371"/>
          </a:xfrm>
        </p:grpSpPr>
        <p:pic>
          <p:nvPicPr>
            <p:cNvPr id="25618" name="Picture 11" descr="08071803336277528481">
              <a:hlinkClick r:id="rId20"/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990600" y="5410200"/>
              <a:ext cx="1219200" cy="1139371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5619" name="Picture 17" descr="nam1"/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 rot="992185">
              <a:off x="981262" y="5543524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5620" name="Picture 17" descr="nam1"/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 rot="992185">
              <a:off x="1743262" y="5467323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5621" name="Picture 17" descr="nam1"/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 rot="992185">
              <a:off x="1590863" y="5543523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25622" name="Picture 16" descr="http://tbn0.google.com/images?q=tbn:mmvEmCBMIClflM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533400" y="304800"/>
            <a:ext cx="685800" cy="68580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5623" name="Group 6167"/>
          <p:cNvGrpSpPr/>
          <p:nvPr/>
        </p:nvGrpSpPr>
        <p:grpSpPr>
          <a:xfrm>
            <a:off x="4267200" y="838200"/>
            <a:ext cx="1600200" cy="1143000"/>
            <a:chOff x="-1152" y="4320"/>
            <a:chExt cx="8208" cy="3168"/>
          </a:xfrm>
        </p:grpSpPr>
        <p:sp>
          <p:nvSpPr>
            <p:cNvPr id="25624" name="Rectangles 6168"/>
            <p:cNvSpPr/>
            <p:nvPr/>
          </p:nvSpPr>
          <p:spPr>
            <a:xfrm>
              <a:off x="624" y="5232"/>
              <a:ext cx="1104" cy="2064"/>
            </a:xfrm>
            <a:prstGeom prst="rect">
              <a:avLst/>
            </a:prstGeom>
            <a:solidFill>
              <a:srgbClr val="FF99CC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25" name="Rectangles 6169"/>
            <p:cNvSpPr/>
            <p:nvPr/>
          </p:nvSpPr>
          <p:spPr>
            <a:xfrm>
              <a:off x="1728" y="5376"/>
              <a:ext cx="2256" cy="1824"/>
            </a:xfrm>
            <a:prstGeom prst="rect">
              <a:avLst/>
            </a:prstGeom>
            <a:solidFill>
              <a:srgbClr val="99CCFF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26" name="Flowchart: Extract 6170"/>
            <p:cNvSpPr/>
            <p:nvPr/>
          </p:nvSpPr>
          <p:spPr>
            <a:xfrm>
              <a:off x="1872" y="4464"/>
              <a:ext cx="1968" cy="864"/>
            </a:xfrm>
            <a:prstGeom prst="flowChartExtract">
              <a:avLst/>
            </a:prstGeom>
            <a:solidFill>
              <a:srgbClr val="33CCCC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27" name="Rectangles 6171"/>
            <p:cNvSpPr/>
            <p:nvPr/>
          </p:nvSpPr>
          <p:spPr>
            <a:xfrm>
              <a:off x="-1152" y="4320"/>
              <a:ext cx="1728" cy="2976"/>
            </a:xfrm>
            <a:prstGeom prst="rect">
              <a:avLst/>
            </a:prstGeom>
            <a:solidFill>
              <a:schemeClr val="accent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28" name="Rectangles 6172"/>
            <p:cNvSpPr/>
            <p:nvPr/>
          </p:nvSpPr>
          <p:spPr>
            <a:xfrm>
              <a:off x="-864" y="4608"/>
              <a:ext cx="384" cy="336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29" name="Rectangles 6173"/>
            <p:cNvSpPr/>
            <p:nvPr/>
          </p:nvSpPr>
          <p:spPr>
            <a:xfrm>
              <a:off x="-192" y="4608"/>
              <a:ext cx="384" cy="336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30" name="Rectangles 6174"/>
            <p:cNvSpPr/>
            <p:nvPr/>
          </p:nvSpPr>
          <p:spPr>
            <a:xfrm>
              <a:off x="-816" y="5232"/>
              <a:ext cx="384" cy="336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31" name="Rectangles 6175"/>
            <p:cNvSpPr/>
            <p:nvPr/>
          </p:nvSpPr>
          <p:spPr>
            <a:xfrm>
              <a:off x="-144" y="5232"/>
              <a:ext cx="384" cy="336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32" name="Rectangles 6176"/>
            <p:cNvSpPr/>
            <p:nvPr/>
          </p:nvSpPr>
          <p:spPr>
            <a:xfrm>
              <a:off x="-816" y="5952"/>
              <a:ext cx="384" cy="336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33" name="Rectangles 6177"/>
            <p:cNvSpPr/>
            <p:nvPr/>
          </p:nvSpPr>
          <p:spPr>
            <a:xfrm>
              <a:off x="-144" y="5952"/>
              <a:ext cx="384" cy="336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34" name="Rectangles 6178"/>
            <p:cNvSpPr/>
            <p:nvPr/>
          </p:nvSpPr>
          <p:spPr>
            <a:xfrm>
              <a:off x="-1032" y="6534"/>
              <a:ext cx="576" cy="720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35" name="Rectangles 6179"/>
            <p:cNvSpPr/>
            <p:nvPr/>
          </p:nvSpPr>
          <p:spPr>
            <a:xfrm>
              <a:off x="-192" y="6540"/>
              <a:ext cx="576" cy="720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36" name="Rectangles 6180"/>
            <p:cNvSpPr/>
            <p:nvPr/>
          </p:nvSpPr>
          <p:spPr>
            <a:xfrm>
              <a:off x="912" y="5280"/>
              <a:ext cx="384" cy="336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37" name="Rectangles 6181"/>
            <p:cNvSpPr/>
            <p:nvPr/>
          </p:nvSpPr>
          <p:spPr>
            <a:xfrm>
              <a:off x="768" y="5712"/>
              <a:ext cx="384" cy="336"/>
            </a:xfrm>
            <a:prstGeom prst="rect">
              <a:avLst/>
            </a:prstGeom>
            <a:solidFill>
              <a:srgbClr val="FFCC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38" name="Rectangles 6182"/>
            <p:cNvSpPr/>
            <p:nvPr/>
          </p:nvSpPr>
          <p:spPr>
            <a:xfrm>
              <a:off x="1308" y="5724"/>
              <a:ext cx="384" cy="336"/>
            </a:xfrm>
            <a:prstGeom prst="rect">
              <a:avLst/>
            </a:prstGeom>
            <a:solidFill>
              <a:srgbClr val="FFCC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39" name="Rectangles 6183"/>
            <p:cNvSpPr/>
            <p:nvPr/>
          </p:nvSpPr>
          <p:spPr>
            <a:xfrm>
              <a:off x="792" y="6138"/>
              <a:ext cx="384" cy="336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40" name="Rectangles 6184"/>
            <p:cNvSpPr/>
            <p:nvPr/>
          </p:nvSpPr>
          <p:spPr>
            <a:xfrm>
              <a:off x="1290" y="6144"/>
              <a:ext cx="384" cy="336"/>
            </a:xfrm>
            <a:prstGeom prst="rect">
              <a:avLst/>
            </a:prstGeom>
            <a:solidFill>
              <a:srgbClr val="FF99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41" name="Rectangles 6185"/>
            <p:cNvSpPr/>
            <p:nvPr/>
          </p:nvSpPr>
          <p:spPr>
            <a:xfrm>
              <a:off x="912" y="6576"/>
              <a:ext cx="576" cy="720"/>
            </a:xfrm>
            <a:prstGeom prst="rect">
              <a:avLst/>
            </a:prstGeom>
            <a:solidFill>
              <a:schemeClr val="accent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42" name="Rectangles 6186"/>
            <p:cNvSpPr/>
            <p:nvPr/>
          </p:nvSpPr>
          <p:spPr>
            <a:xfrm>
              <a:off x="2928" y="5904"/>
              <a:ext cx="864" cy="1248"/>
            </a:xfrm>
            <a:prstGeom prst="rect">
              <a:avLst/>
            </a:prstGeom>
            <a:solidFill>
              <a:srgbClr val="8080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43" name="Oval 6187"/>
            <p:cNvSpPr/>
            <p:nvPr/>
          </p:nvSpPr>
          <p:spPr>
            <a:xfrm>
              <a:off x="3024" y="6432"/>
              <a:ext cx="96" cy="144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44" name="Rectangles 6188"/>
            <p:cNvSpPr/>
            <p:nvPr/>
          </p:nvSpPr>
          <p:spPr>
            <a:xfrm>
              <a:off x="1824" y="5952"/>
              <a:ext cx="384" cy="336"/>
            </a:xfrm>
            <a:prstGeom prst="rect">
              <a:avLst/>
            </a:prstGeom>
            <a:solidFill>
              <a:srgbClr val="80008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45" name="Straight Connector 6189"/>
            <p:cNvSpPr/>
            <p:nvPr/>
          </p:nvSpPr>
          <p:spPr>
            <a:xfrm>
              <a:off x="1728" y="5616"/>
              <a:ext cx="2256" cy="0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/>
          </p:txBody>
        </p:sp>
        <p:sp>
          <p:nvSpPr>
            <p:cNvPr id="25646" name="Straight Connector 6190"/>
            <p:cNvSpPr/>
            <p:nvPr/>
          </p:nvSpPr>
          <p:spPr>
            <a:xfrm flipH="1">
              <a:off x="2496" y="5664"/>
              <a:ext cx="0" cy="1440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/>
          </p:txBody>
        </p:sp>
        <p:sp>
          <p:nvSpPr>
            <p:cNvPr id="25647" name="Double Wave 6191"/>
            <p:cNvSpPr/>
            <p:nvPr/>
          </p:nvSpPr>
          <p:spPr>
            <a:xfrm>
              <a:off x="4080" y="6096"/>
              <a:ext cx="2928" cy="1200"/>
            </a:xfrm>
            <a:prstGeom prst="doubleWave">
              <a:avLst>
                <a:gd name="adj1" fmla="val 6500"/>
                <a:gd name="adj2" fmla="val 0"/>
              </a:avLst>
            </a:prstGeom>
            <a:solidFill>
              <a:srgbClr val="FFFF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48" name="Flowchart: Extract 6192"/>
            <p:cNvSpPr/>
            <p:nvPr/>
          </p:nvSpPr>
          <p:spPr>
            <a:xfrm>
              <a:off x="4032" y="5616"/>
              <a:ext cx="912" cy="528"/>
            </a:xfrm>
            <a:prstGeom prst="flowChartExtract">
              <a:avLst/>
            </a:prstGeom>
            <a:solidFill>
              <a:srgbClr val="33CCCC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49" name="Freeform 6193"/>
            <p:cNvSpPr/>
            <p:nvPr/>
          </p:nvSpPr>
          <p:spPr>
            <a:xfrm>
              <a:off x="4944" y="5088"/>
              <a:ext cx="1824" cy="2400"/>
            </a:xfrm>
            <a:custGeom>
              <a:cxnLst>
                <a:cxn ang="270">
                  <a:pos x="10800" y="0"/>
                </a:cxn>
                <a:cxn ang="180">
                  <a:pos x="2700" y="10800"/>
                </a:cxn>
                <a:cxn ang="270">
                  <a:pos x="10800" y="5400"/>
                </a:cxn>
                <a:cxn ang="0">
                  <a:pos x="18900" y="10800"/>
                </a:cxn>
              </a:cxnLst>
              <a:rect l="0" t="0" r="0" b="0"/>
              <a:pathLst>
                <a:path w="21600" h="21600">
                  <a:moveTo>
                    <a:pt x="5400" y="10800"/>
                  </a:moveTo>
                  <a:cubicBezTo>
                    <a:pt x="5400" y="7818"/>
                    <a:pt x="7818" y="5400"/>
                    <a:pt x="10800" y="5400"/>
                  </a:cubicBezTo>
                  <a:cubicBezTo>
                    <a:pt x="13782" y="5400"/>
                    <a:pt x="16200" y="7818"/>
                    <a:pt x="16200" y="10800"/>
                  </a:cubicBezTo>
                  <a:lnTo>
                    <a:pt x="21600" y="10800"/>
                  </a:lnTo>
                  <a:cubicBezTo>
                    <a:pt x="21600" y="4835"/>
                    <a:pt x="16765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close/>
                </a:path>
              </a:pathLst>
            </a:cu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650" name="Vertical Scroll 6194"/>
            <p:cNvSpPr/>
            <p:nvPr/>
          </p:nvSpPr>
          <p:spPr>
            <a:xfrm>
              <a:off x="5376" y="6432"/>
              <a:ext cx="624" cy="720"/>
            </a:xfrm>
            <a:prstGeom prst="verticalScroll">
              <a:avLst>
                <a:gd name="adj" fmla="val 12500"/>
              </a:avLst>
            </a:prstGeom>
            <a:solidFill>
              <a:srgbClr val="993300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51" name="Oval 6195"/>
            <p:cNvSpPr/>
            <p:nvPr/>
          </p:nvSpPr>
          <p:spPr>
            <a:xfrm>
              <a:off x="4320" y="6480"/>
              <a:ext cx="336" cy="288"/>
            </a:xfrm>
            <a:prstGeom prst="ellipse">
              <a:avLst/>
            </a:prstGeom>
            <a:solidFill>
              <a:schemeClr val="accent2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52" name="Oval 6196"/>
            <p:cNvSpPr/>
            <p:nvPr/>
          </p:nvSpPr>
          <p:spPr>
            <a:xfrm>
              <a:off x="6288" y="6528"/>
              <a:ext cx="336" cy="288"/>
            </a:xfrm>
            <a:prstGeom prst="ellipse">
              <a:avLst/>
            </a:prstGeom>
            <a:solidFill>
              <a:schemeClr val="accent2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53" name="Rectangles 6197"/>
            <p:cNvSpPr/>
            <p:nvPr/>
          </p:nvSpPr>
          <p:spPr>
            <a:xfrm>
              <a:off x="4512" y="5136"/>
              <a:ext cx="2544" cy="288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</p:grpSp>
      <p:pic>
        <p:nvPicPr>
          <p:cNvPr id="25654" name="Picture 142" descr="co3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 rot="316961">
            <a:off x="2505075" y="1697038"/>
            <a:ext cx="762000" cy="6127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655" name="Picture 142" descr="co3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 rot="316961">
            <a:off x="2590800" y="1143000"/>
            <a:ext cx="762000" cy="6127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656" name="Picture 142" descr="co3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 rot="316961">
            <a:off x="2971800" y="1143000"/>
            <a:ext cx="762000" cy="6127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657" name="Picture 142" descr="co3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 rot="316961">
            <a:off x="2971800" y="1752600"/>
            <a:ext cx="762000" cy="61277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5658" name="Group 6206"/>
          <p:cNvGrpSpPr/>
          <p:nvPr/>
        </p:nvGrpSpPr>
        <p:grpSpPr>
          <a:xfrm flipH="1">
            <a:off x="3200400" y="685800"/>
            <a:ext cx="228600" cy="1371600"/>
            <a:chOff x="5328" y="2112"/>
            <a:chExt cx="288" cy="1776"/>
          </a:xfrm>
        </p:grpSpPr>
        <p:sp>
          <p:nvSpPr>
            <p:cNvPr id="21" name="Oval 8"/>
            <p:cNvSpPr>
              <a:spLocks noChangeArrowheads="1"/>
            </p:cNvSpPr>
            <p:nvPr/>
          </p:nvSpPr>
          <p:spPr bwMode="auto">
            <a:xfrm>
              <a:off x="5328" y="2112"/>
              <a:ext cx="288" cy="33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solidFill>
                    <a:srgbClr val="FF0000"/>
                  </a:solidFill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2" name="Oval 8"/>
            <p:cNvSpPr>
              <a:spLocks noChangeArrowheads="1"/>
            </p:cNvSpPr>
            <p:nvPr/>
          </p:nvSpPr>
          <p:spPr bwMode="auto">
            <a:xfrm>
              <a:off x="5328" y="2448"/>
              <a:ext cx="288" cy="336"/>
            </a:xfrm>
            <a:prstGeom prst="ellipse">
              <a:avLst/>
            </a:prstGeom>
            <a:solidFill>
              <a:srgbClr val="9CE29F"/>
            </a:solidFill>
            <a:ln w="9525">
              <a:solidFill>
                <a:schemeClr val="tx1"/>
              </a:solidFill>
              <a:rou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solidFill>
                    <a:srgbClr val="000000"/>
                  </a:solidFill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5424" y="2928"/>
              <a:ext cx="48" cy="96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5662" name="Oval 8"/>
            <p:cNvSpPr/>
            <p:nvPr/>
          </p:nvSpPr>
          <p:spPr>
            <a:xfrm>
              <a:off x="5328" y="2784"/>
              <a:ext cx="288" cy="336"/>
            </a:xfrm>
            <a:prstGeom prst="ellipse">
              <a:avLst/>
            </a:prstGeom>
            <a:solidFill>
              <a:srgbClr val="C6C33B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 anchorCtr="0"/>
            <a:lstStyle/>
            <a:p>
              <a:endParaRPr lang="en-US">
                <a:solidFill>
                  <a:srgbClr val="FFFF66"/>
                </a:solidFill>
                <a:latin typeface="Arial" panose="020b0604020202020204" pitchFamily="34" charset="0"/>
              </a:endParaRPr>
            </a:p>
          </p:txBody>
        </p:sp>
      </p:grp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872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07 -6.47549E-08 C -0.00712 -6.47549E-08 -0.01424 -6.47549E-08 -0.01702 -6.47549E-08" pathEditMode="relative" ptsTypes="aA">
                                      <p:cBhvr>
                                        <p:cTn id="9" dur="30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0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06 -4.81481E-06 C -1.11111E-06 -4.81481E-06 -0.00087 -0.00856 -0.00156 -0.01713" pathEditMode="relative" ptsTypes="aA">
                                      <p:cBhvr>
                                        <p:cTn id="11" dur="3000" fill="hold"/>
                                        <p:tgtEl>
                                          <p:spTgt spid="71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07 -7.40741E-07 C 8.33333E-07 -7.40741E-07 0.09913 -0.01782 0.19826 -0.03565" pathEditMode="relative" ptsTypes="aA">
                                      <p:cBhvr>
                                        <p:cTn id="13" dur="2000" fill="hold"/>
                                        <p:tgtEl>
                                          <p:spTgt spid="71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4A932FD-B2F0-4A27-AEB9-5E39BEE891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6627" name="Text Box 1"/>
          <p:cNvSpPr txBox="1"/>
          <p:nvPr/>
        </p:nvSpPr>
        <p:spPr>
          <a:xfrm>
            <a:off x="1543050" y="2057436"/>
            <a:ext cx="6057900" cy="175260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ctr"/>
            <a:r>
              <a:rPr lang="en-US" altLang="zh-CN" sz="3600" b="1" i="1" err="1">
                <a:solidFill>
                  <a:srgbClr val="3C8C93"/>
                </a:solidFill>
                <a:latin typeface="Times New Roman" panose="02020603050405020304" charset="0"/>
              </a:rPr>
              <a:t>Các bạn nhỏ đã làm gì khi thấy bác Gấu không có chỗ ngồi?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over/>
      </p:transition>
    </mc:Choice>
    <mc:Fallback>
      <p:transition spd="slow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266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3" name="FILE_20210223_034742_25">
            <a:hlinkClick action="ppaction://media"/>
          </p:cNvPr>
          <p:cNvPicPr>
            <a:picLocks noRot="1"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2"/>
          <a:stretch>
            <a:fillRect/>
          </a:stretch>
        </p:blipFill>
        <p:spPr>
          <a:xfrm>
            <a:off x="4451350" y="3308350"/>
            <a:ext cx="495300" cy="495300"/>
          </a:xfrm>
          <a:prstGeom prst="rect">
            <a:avLst/>
          </a:prstGeom>
        </p:spPr>
      </p:pic>
      <p:pic>
        <p:nvPicPr>
          <p:cNvPr id="2" name="FILE_20210223_034742_25">
            <a:hlinkClick action="ppaction://media"/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4324350" y="3181350"/>
            <a:ext cx="495300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7650" name="Picture 4" descr="tho lai xe khong dau copy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2862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7651" name="Picture 5" descr="khi khong dau duoi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91400" y="3179763"/>
            <a:ext cx="1828800" cy="22272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38" name="Picture 6" descr="duoi khi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077200" y="3017838"/>
            <a:ext cx="1054100" cy="12493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39" name="Picture 7" descr="dau khi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772400" y="3179763"/>
            <a:ext cx="685800" cy="7191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40" name="Picture 8" descr="kien con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19200" y="1247775"/>
            <a:ext cx="1752600" cy="17748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7655" name="Picture 9" descr="than cho moi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33600" y="3584575"/>
            <a:ext cx="2043113" cy="26638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42" name="Picture 10" descr="dau cho moi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43175" y="3065463"/>
            <a:ext cx="1295400" cy="12366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7657" name="Picture 12" descr="than de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429000" y="3898900"/>
            <a:ext cx="1905000" cy="2273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45" name="Picture 13" descr="dau de"/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343400" y="3657600"/>
            <a:ext cx="1143000" cy="9794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7659" name="Picture 14" descr="than bac gau cam mu"/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-635961">
            <a:off x="0" y="4572000"/>
            <a:ext cx="1811338" cy="2362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47" name="Picture 15" descr="dau gau cam mu"/>
          <p:cNvPicPr>
            <a:picLocks noChangeAspect="1"/>
          </p:cNvPicPr>
          <p:nvPr/>
        </p:nvPicPr>
        <p:blipFill>
          <a:blip r:embed="rId15">
            <a:clrChange>
              <a:clrFrom>
                <a:srgbClr val="FEFEFF"/>
              </a:clrFrom>
              <a:clrTo>
                <a:srgbClr val="FEFEFF">
                  <a:alpha val="0"/>
                </a:srgbClr>
              </a:clrTo>
            </a:clrChange>
          </a:blip>
          <a:stretch>
            <a:fillRect/>
          </a:stretch>
        </p:blipFill>
        <p:spPr>
          <a:xfrm rot="-1941710">
            <a:off x="190500" y="4157663"/>
            <a:ext cx="1028700" cy="12525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7661" name="Picture 16" descr="than lon dung"/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257800" y="3748088"/>
            <a:ext cx="1452563" cy="1892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49" name="Picture 17" descr="dau lon dung"/>
          <p:cNvPicPr>
            <a:picLocks noChangeAspect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576888" y="3490913"/>
            <a:ext cx="990600" cy="7953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7663" name="Picture 42" descr="41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772400" y="3962400"/>
            <a:ext cx="838200" cy="6778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" name="Picture 11" descr="dau tho"/>
          <p:cNvPicPr>
            <a:picLocks noChangeAspect="1"/>
          </p:cNvPicPr>
          <p:nvPr/>
        </p:nvPicPr>
        <p:blipFill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527800" y="3644900"/>
            <a:ext cx="1778000" cy="130810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7665" name="Group 18"/>
          <p:cNvGrpSpPr/>
          <p:nvPr/>
        </p:nvGrpSpPr>
        <p:grpSpPr>
          <a:xfrm>
            <a:off x="1143000" y="4800600"/>
            <a:ext cx="685800" cy="762000"/>
            <a:chOff x="981262" y="5410200"/>
            <a:chExt cx="1241796" cy="1139371"/>
          </a:xfrm>
        </p:grpSpPr>
        <p:pic>
          <p:nvPicPr>
            <p:cNvPr id="27666" name="Picture 11" descr="08071803336277528481">
              <a:hlinkClick r:id="rId21"/>
            </p:cNvPr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990600" y="5410200"/>
              <a:ext cx="1219200" cy="1139371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7667" name="Picture 17" descr="nam1"/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 rot="992185">
              <a:off x="981262" y="5543524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7668" name="Picture 17" descr="nam1"/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 rot="992185">
              <a:off x="1743262" y="5467323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7669" name="Picture 17" descr="nam1"/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 rot="992185">
              <a:off x="1590863" y="5543523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27670" name="Picture 22" descr="http://tbn0.google.com/images?q=tbn:mmvEmCBMIClflM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457200" y="304800"/>
            <a:ext cx="685800" cy="6858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7671" name="Straight Connector 10264"/>
          <p:cNvSpPr/>
          <p:nvPr/>
        </p:nvSpPr>
        <p:spPr>
          <a:xfrm flipH="1">
            <a:off x="1905000" y="4191000"/>
            <a:ext cx="228600" cy="9144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/>
        </p:txBody>
      </p:sp>
      <p:sp>
        <p:nvSpPr>
          <p:cNvPr id="27672" name="Straight Connector 10265"/>
          <p:cNvSpPr/>
          <p:nvPr/>
        </p:nvSpPr>
        <p:spPr>
          <a:xfrm flipH="1">
            <a:off x="4114800" y="4114800"/>
            <a:ext cx="76200" cy="8382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/>
        </p:txBody>
      </p:sp>
      <p:sp>
        <p:nvSpPr>
          <p:cNvPr id="27673" name="Straight Connector 10266"/>
          <p:cNvSpPr/>
          <p:nvPr/>
        </p:nvSpPr>
        <p:spPr>
          <a:xfrm flipH="1">
            <a:off x="6553200" y="3886200"/>
            <a:ext cx="228600" cy="9906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/>
        </p:txBody>
      </p:sp>
      <p:sp>
        <p:nvSpPr>
          <p:cNvPr id="27674" name="Straight Connector 10267"/>
          <p:cNvSpPr/>
          <p:nvPr/>
        </p:nvSpPr>
        <p:spPr>
          <a:xfrm>
            <a:off x="2057400" y="2895600"/>
            <a:ext cx="76200" cy="12192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/>
        </p:txBody>
      </p:sp>
      <p:sp>
        <p:nvSpPr>
          <p:cNvPr id="27675" name="Straight Connector 10268"/>
          <p:cNvSpPr/>
          <p:nvPr/>
        </p:nvSpPr>
        <p:spPr>
          <a:xfrm flipH="1">
            <a:off x="3886200" y="2819400"/>
            <a:ext cx="0" cy="11430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/>
        </p:txBody>
      </p:sp>
      <p:sp>
        <p:nvSpPr>
          <p:cNvPr id="27676" name="Straight Connector 10269"/>
          <p:cNvSpPr/>
          <p:nvPr/>
        </p:nvSpPr>
        <p:spPr>
          <a:xfrm flipH="1">
            <a:off x="5334000" y="2743200"/>
            <a:ext cx="0" cy="12192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/>
        </p:txBody>
      </p:sp>
      <p:sp>
        <p:nvSpPr>
          <p:cNvPr id="27677" name="Straight Connector 10270"/>
          <p:cNvSpPr/>
          <p:nvPr/>
        </p:nvSpPr>
        <p:spPr>
          <a:xfrm flipH="1">
            <a:off x="6781800" y="2590800"/>
            <a:ext cx="0" cy="12954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/>
        </p:txBody>
      </p:sp>
      <p:sp>
        <p:nvSpPr>
          <p:cNvPr id="27678" name="Straight Connector 10271"/>
          <p:cNvSpPr/>
          <p:nvPr/>
        </p:nvSpPr>
        <p:spPr>
          <a:xfrm>
            <a:off x="6858000" y="3810000"/>
            <a:ext cx="533400" cy="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/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348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1008BB9-6E6C-491E-88A5-9F1D19FF82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8675" name="Text Box 1"/>
          <p:cNvSpPr txBox="1"/>
          <p:nvPr/>
        </p:nvSpPr>
        <p:spPr>
          <a:xfrm>
            <a:off x="1543050" y="2362228"/>
            <a:ext cx="6057900" cy="1198563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ctr"/>
            <a:r>
              <a:rPr lang="en-US" altLang="zh-CN" sz="3600" b="1" i="1" err="1">
                <a:solidFill>
                  <a:srgbClr val="3C8C93"/>
                </a:solidFill>
                <a:latin typeface="Times New Roman" panose="02020603050405020304" charset="0"/>
              </a:rPr>
              <a:t>Bác Gấu có ngồi vào chỗ của các bạn nhỏ không?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over/>
      </p:transition>
    </mc:Choice>
    <mc:Fallback>
      <p:transition spd="slow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2000"/>
                                        <p:tgtEl>
                                          <p:spTgt spid="286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3" name="FILE_20210223_034742_27">
            <a:hlinkClick action="ppaction://media"/>
          </p:cNvPr>
          <p:cNvPicPr>
            <a:picLocks noRot="1"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2"/>
          <a:stretch>
            <a:fillRect/>
          </a:stretch>
        </p:blipFill>
        <p:spPr>
          <a:xfrm>
            <a:off x="4451350" y="3308350"/>
            <a:ext cx="495300" cy="495300"/>
          </a:xfrm>
          <a:prstGeom prst="rect">
            <a:avLst/>
          </a:prstGeom>
        </p:spPr>
      </p:pic>
      <p:pic>
        <p:nvPicPr>
          <p:cNvPr id="2" name="FILE_20210223_034742_27">
            <a:hlinkClick action="ppaction://media"/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4324350" y="3181350"/>
            <a:ext cx="495300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9698" name="Picture 4" descr="tho lai xe khong dau copy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2862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9699" name="Picture 5" descr="khi khong dau duoi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91400" y="3179763"/>
            <a:ext cx="1828800" cy="22272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38" name="Picture 6" descr="duoi khi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077200" y="3017838"/>
            <a:ext cx="1054100" cy="12493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39" name="Picture 7" descr="dau khi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772400" y="3179763"/>
            <a:ext cx="685800" cy="7191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40" name="Picture 8" descr="kien con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19200" y="1247775"/>
            <a:ext cx="1752600" cy="17748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9703" name="Picture 9" descr="than cho moi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33600" y="3584575"/>
            <a:ext cx="2043113" cy="26638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42" name="Picture 10" descr="dau cho moi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43175" y="3065463"/>
            <a:ext cx="1295400" cy="12366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9705" name="Picture 12" descr="than de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429000" y="3898900"/>
            <a:ext cx="1905000" cy="2273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45" name="Picture 13" descr="dau de"/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343400" y="3657600"/>
            <a:ext cx="1143000" cy="9794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9707" name="Picture 14" descr="than bac gau cam mu"/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-635961">
            <a:off x="0" y="4572000"/>
            <a:ext cx="1811338" cy="2362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47" name="Picture 15" descr="dau gau cam mu"/>
          <p:cNvPicPr>
            <a:picLocks noChangeAspect="1"/>
          </p:cNvPicPr>
          <p:nvPr/>
        </p:nvPicPr>
        <p:blipFill>
          <a:blip r:embed="rId15">
            <a:clrChange>
              <a:clrFrom>
                <a:srgbClr val="FEFEFF"/>
              </a:clrFrom>
              <a:clrTo>
                <a:srgbClr val="FEFEFF">
                  <a:alpha val="0"/>
                </a:srgbClr>
              </a:clrTo>
            </a:clrChange>
          </a:blip>
          <a:stretch>
            <a:fillRect/>
          </a:stretch>
        </p:blipFill>
        <p:spPr>
          <a:xfrm rot="-1941710">
            <a:off x="190500" y="4157663"/>
            <a:ext cx="1028700" cy="12525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9709" name="Picture 16" descr="than lon dung"/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257800" y="3748088"/>
            <a:ext cx="1452563" cy="1892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49" name="Picture 17" descr="dau lon dung"/>
          <p:cNvPicPr>
            <a:picLocks noChangeAspect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576888" y="3490913"/>
            <a:ext cx="990600" cy="7953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9711" name="Picture 42" descr="41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772400" y="3962400"/>
            <a:ext cx="838200" cy="6778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" name="Picture 11" descr="dau tho"/>
          <p:cNvPicPr>
            <a:picLocks noChangeAspect="1"/>
          </p:cNvPicPr>
          <p:nvPr/>
        </p:nvPicPr>
        <p:blipFill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527800" y="3644900"/>
            <a:ext cx="1778000" cy="130810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9713" name="Group 18"/>
          <p:cNvGrpSpPr/>
          <p:nvPr/>
        </p:nvGrpSpPr>
        <p:grpSpPr>
          <a:xfrm>
            <a:off x="1143000" y="4800600"/>
            <a:ext cx="685800" cy="762000"/>
            <a:chOff x="981262" y="5410200"/>
            <a:chExt cx="1241796" cy="1139371"/>
          </a:xfrm>
        </p:grpSpPr>
        <p:pic>
          <p:nvPicPr>
            <p:cNvPr id="29714" name="Picture 11" descr="08071803336277528481">
              <a:hlinkClick r:id="rId21"/>
            </p:cNvPr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990600" y="5410200"/>
              <a:ext cx="1219200" cy="1139371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9715" name="Picture 17" descr="nam1"/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 rot="992185">
              <a:off x="981262" y="5543524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9716" name="Picture 17" descr="nam1"/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 rot="992185">
              <a:off x="1743262" y="5467323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9717" name="Picture 17" descr="nam1"/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 rot="992185">
              <a:off x="1590863" y="5543523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29718" name="Picture 22" descr="http://tbn0.google.com/images?q=tbn:mmvEmCBMIClflM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457200" y="304800"/>
            <a:ext cx="685800" cy="6858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9719" name="Straight Connector 10264"/>
          <p:cNvSpPr/>
          <p:nvPr/>
        </p:nvSpPr>
        <p:spPr>
          <a:xfrm flipH="1">
            <a:off x="1905000" y="4191000"/>
            <a:ext cx="228600" cy="9144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/>
        </p:txBody>
      </p:sp>
      <p:sp>
        <p:nvSpPr>
          <p:cNvPr id="29720" name="Straight Connector 10265"/>
          <p:cNvSpPr/>
          <p:nvPr/>
        </p:nvSpPr>
        <p:spPr>
          <a:xfrm flipH="1">
            <a:off x="4114800" y="4114800"/>
            <a:ext cx="76200" cy="8382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/>
        </p:txBody>
      </p:sp>
      <p:sp>
        <p:nvSpPr>
          <p:cNvPr id="29721" name="Straight Connector 10266"/>
          <p:cNvSpPr/>
          <p:nvPr/>
        </p:nvSpPr>
        <p:spPr>
          <a:xfrm flipH="1">
            <a:off x="6553200" y="3886200"/>
            <a:ext cx="228600" cy="9906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/>
        </p:txBody>
      </p:sp>
      <p:sp>
        <p:nvSpPr>
          <p:cNvPr id="29722" name="Straight Connector 10267"/>
          <p:cNvSpPr/>
          <p:nvPr/>
        </p:nvSpPr>
        <p:spPr>
          <a:xfrm>
            <a:off x="2057400" y="2895600"/>
            <a:ext cx="76200" cy="12192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/>
        </p:txBody>
      </p:sp>
      <p:sp>
        <p:nvSpPr>
          <p:cNvPr id="29723" name="Straight Connector 10268"/>
          <p:cNvSpPr/>
          <p:nvPr/>
        </p:nvSpPr>
        <p:spPr>
          <a:xfrm flipH="1">
            <a:off x="3886200" y="2819400"/>
            <a:ext cx="0" cy="11430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/>
        </p:txBody>
      </p:sp>
      <p:sp>
        <p:nvSpPr>
          <p:cNvPr id="29724" name="Straight Connector 10269"/>
          <p:cNvSpPr/>
          <p:nvPr/>
        </p:nvSpPr>
        <p:spPr>
          <a:xfrm flipH="1">
            <a:off x="5334000" y="2743200"/>
            <a:ext cx="0" cy="12192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/>
        </p:txBody>
      </p:sp>
      <p:sp>
        <p:nvSpPr>
          <p:cNvPr id="29725" name="Straight Connector 10270"/>
          <p:cNvSpPr/>
          <p:nvPr/>
        </p:nvSpPr>
        <p:spPr>
          <a:xfrm flipH="1">
            <a:off x="6781800" y="2590800"/>
            <a:ext cx="0" cy="12954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/>
        </p:txBody>
      </p:sp>
      <p:sp>
        <p:nvSpPr>
          <p:cNvPr id="29726" name="Straight Connector 10271"/>
          <p:cNvSpPr/>
          <p:nvPr/>
        </p:nvSpPr>
        <p:spPr>
          <a:xfrm>
            <a:off x="6858000" y="3810000"/>
            <a:ext cx="533400" cy="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/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108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E785FA9-4418-49DA-94DF-B44442932F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" y="0"/>
            <a:ext cx="9143880" cy="6858000"/>
          </a:xfrm>
          <a:prstGeom prst="rect">
            <a:avLst/>
          </a:prstGeom>
        </p:spPr>
      </p:pic>
      <p:sp>
        <p:nvSpPr>
          <p:cNvPr id="30723" name="Text Box 1"/>
          <p:cNvSpPr txBox="1"/>
          <p:nvPr/>
        </p:nvSpPr>
        <p:spPr>
          <a:xfrm>
            <a:off x="1828872" y="2057436"/>
            <a:ext cx="6057900" cy="175260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ctr"/>
            <a:r>
              <a:rPr lang="en-US" altLang="zh-CN" sz="3600" b="1" i="1" err="1">
                <a:solidFill>
                  <a:srgbClr val="3C8C93"/>
                </a:solidFill>
                <a:latin typeface="Times New Roman" panose="02020603050405020304" charset="0"/>
              </a:rPr>
              <a:t>Bạn Kiến con đã đưa ra ý tưởng gì để tất cả mọi người đều có chỗ ngồi?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over/>
      </p:transition>
    </mc:Choice>
    <mc:Fallback>
      <p:transition spd="slow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2000"/>
                                        <p:tgtEl>
                                          <p:spTgt spid="307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4" name="FILE_20210223_034742_29">
            <a:hlinkClick action="ppaction://media"/>
          </p:cNvPr>
          <p:cNvPicPr>
            <a:picLocks noRot="1"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2"/>
          <a:stretch>
            <a:fillRect/>
          </a:stretch>
        </p:blipFill>
        <p:spPr>
          <a:xfrm>
            <a:off x="4451350" y="3308350"/>
            <a:ext cx="495300" cy="495300"/>
          </a:xfrm>
          <a:prstGeom prst="rect">
            <a:avLst/>
          </a:prstGeom>
        </p:spPr>
      </p:pic>
      <p:pic>
        <p:nvPicPr>
          <p:cNvPr id="3" name="FILE_20210223_034742_9">
            <a:hlinkClick action="ppaction://media"/>
          </p:cNvPr>
          <p:cNvPicPr>
            <a:picLocks noRot="1"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2"/>
          <a:stretch>
            <a:fillRect/>
          </a:stretch>
        </p:blipFill>
        <p:spPr>
          <a:xfrm>
            <a:off x="4419600" y="3314700"/>
            <a:ext cx="495300" cy="495300"/>
          </a:xfrm>
          <a:prstGeom prst="rect">
            <a:avLst/>
          </a:prstGeom>
        </p:spPr>
      </p:pic>
      <p:pic>
        <p:nvPicPr>
          <p:cNvPr id="2" name="FILE_20210223_034742_9">
            <a:hlinkClick action="ppaction://media"/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4324350" y="3181350"/>
            <a:ext cx="495300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66" name="Picture 4" descr="tho lai xe khong dau copy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42862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67" name="Picture 5" descr="khi khong dau duoi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91400" y="3179763"/>
            <a:ext cx="1828800" cy="22272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38" name="Picture 6" descr="duoi khi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077200" y="3017838"/>
            <a:ext cx="1054100" cy="12493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39" name="Picture 7" descr="dau khi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772400" y="3179763"/>
            <a:ext cx="685800" cy="7191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40" name="Picture 8" descr="kien con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19200" y="1247775"/>
            <a:ext cx="1752600" cy="17748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71" name="Picture 9" descr="than cho moi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33600" y="3584575"/>
            <a:ext cx="2043113" cy="26638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42" name="Picture 10" descr="dau cho moi"/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43175" y="3065463"/>
            <a:ext cx="1295400" cy="12366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73" name="Picture 12" descr="than de"/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429000" y="3898900"/>
            <a:ext cx="1905000" cy="2273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45" name="Picture 13" descr="dau de"/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343400" y="3657600"/>
            <a:ext cx="1143000" cy="9794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75" name="Picture 14" descr="than bac gau cam mu"/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-635961">
            <a:off x="0" y="4572000"/>
            <a:ext cx="1811338" cy="2362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47" name="Picture 15" descr="dau gau cam mu"/>
          <p:cNvPicPr>
            <a:picLocks noChangeAspect="1"/>
          </p:cNvPicPr>
          <p:nvPr/>
        </p:nvPicPr>
        <p:blipFill>
          <a:blip r:embed="rId17">
            <a:clrChange>
              <a:clrFrom>
                <a:srgbClr val="FEFEFF"/>
              </a:clrFrom>
              <a:clrTo>
                <a:srgbClr val="FEFEFF">
                  <a:alpha val="0"/>
                </a:srgbClr>
              </a:clrTo>
            </a:clrChange>
          </a:blip>
          <a:stretch>
            <a:fillRect/>
          </a:stretch>
        </p:blipFill>
        <p:spPr>
          <a:xfrm rot="-1941710">
            <a:off x="190500" y="4157663"/>
            <a:ext cx="1028700" cy="12525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77" name="Picture 16" descr="than lon dung"/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257800" y="3748088"/>
            <a:ext cx="1452563" cy="1892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49" name="Picture 17" descr="dau lon dung"/>
          <p:cNvPicPr>
            <a:picLocks noChangeAspect="1"/>
          </p:cNvPicPr>
          <p:nvPr/>
        </p:nvPicPr>
        <p:blipFill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576888" y="3490913"/>
            <a:ext cx="990600" cy="7953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79" name="Picture 42" descr="41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7772400" y="3962400"/>
            <a:ext cx="838200" cy="6778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" name="Picture 11" descr="dau tho"/>
          <p:cNvPicPr>
            <a:picLocks noChangeAspect="1"/>
          </p:cNvPicPr>
          <p:nvPr/>
        </p:nvPicPr>
        <p:blipFill>
          <a:blip r:embed="rId2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527800" y="3644900"/>
            <a:ext cx="1778000" cy="130810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11281" name="Group 18"/>
          <p:cNvGrpSpPr/>
          <p:nvPr/>
        </p:nvGrpSpPr>
        <p:grpSpPr>
          <a:xfrm>
            <a:off x="1143000" y="4800600"/>
            <a:ext cx="685800" cy="762000"/>
            <a:chOff x="981262" y="5410200"/>
            <a:chExt cx="1241796" cy="1139371"/>
          </a:xfrm>
        </p:grpSpPr>
        <p:pic>
          <p:nvPicPr>
            <p:cNvPr id="11282" name="Picture 11" descr="08071803336277528481">
              <a:hlinkClick r:id="rId23"/>
            </p:cNvPr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990600" y="5410200"/>
              <a:ext cx="1219200" cy="1139371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1283" name="Picture 17" descr="nam1"/>
            <p:cNvPicPr>
              <a:picLocks noChangeAspect="1"/>
            </p:cNvPicPr>
            <p:nvPr/>
          </p:nvPicPr>
          <p:blipFill>
            <a:blip r:embed="rId24"/>
            <a:stretch>
              <a:fillRect/>
            </a:stretch>
          </p:blipFill>
          <p:spPr>
            <a:xfrm rot="992185">
              <a:off x="981262" y="5543524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1284" name="Picture 17" descr="nam1"/>
            <p:cNvPicPr>
              <a:picLocks noChangeAspect="1"/>
            </p:cNvPicPr>
            <p:nvPr/>
          </p:nvPicPr>
          <p:blipFill>
            <a:blip r:embed="rId24"/>
            <a:stretch>
              <a:fillRect/>
            </a:stretch>
          </p:blipFill>
          <p:spPr>
            <a:xfrm rot="992185">
              <a:off x="1743262" y="5467323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1285" name="Picture 17" descr="nam1"/>
            <p:cNvPicPr>
              <a:picLocks noChangeAspect="1"/>
            </p:cNvPicPr>
            <p:nvPr/>
          </p:nvPicPr>
          <p:blipFill>
            <a:blip r:embed="rId24"/>
            <a:stretch>
              <a:fillRect/>
            </a:stretch>
          </p:blipFill>
          <p:spPr>
            <a:xfrm rot="992185">
              <a:off x="1590863" y="5543523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11286" name="Picture 22" descr="http://tbn0.google.com/images?q=tbn:mmvEmCBMIClflM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457200" y="304800"/>
            <a:ext cx="685800" cy="6858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287" name="Straight Connector 10264"/>
          <p:cNvSpPr/>
          <p:nvPr/>
        </p:nvSpPr>
        <p:spPr>
          <a:xfrm flipH="1">
            <a:off x="1905000" y="4191000"/>
            <a:ext cx="228600" cy="9144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/>
        </p:txBody>
      </p:sp>
      <p:sp>
        <p:nvSpPr>
          <p:cNvPr id="11288" name="Straight Connector 10265"/>
          <p:cNvSpPr/>
          <p:nvPr/>
        </p:nvSpPr>
        <p:spPr>
          <a:xfrm flipH="1">
            <a:off x="4114800" y="4114800"/>
            <a:ext cx="76200" cy="8382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/>
        </p:txBody>
      </p:sp>
      <p:sp>
        <p:nvSpPr>
          <p:cNvPr id="11289" name="Straight Connector 10266"/>
          <p:cNvSpPr/>
          <p:nvPr/>
        </p:nvSpPr>
        <p:spPr>
          <a:xfrm flipH="1">
            <a:off x="6553200" y="3886200"/>
            <a:ext cx="228600" cy="9906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/>
        </p:txBody>
      </p:sp>
      <p:sp>
        <p:nvSpPr>
          <p:cNvPr id="11290" name="Straight Connector 10267"/>
          <p:cNvSpPr/>
          <p:nvPr/>
        </p:nvSpPr>
        <p:spPr>
          <a:xfrm>
            <a:off x="2057400" y="2895600"/>
            <a:ext cx="76200" cy="12192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/>
        </p:txBody>
      </p:sp>
      <p:sp>
        <p:nvSpPr>
          <p:cNvPr id="11291" name="Straight Connector 10268"/>
          <p:cNvSpPr/>
          <p:nvPr/>
        </p:nvSpPr>
        <p:spPr>
          <a:xfrm flipH="1">
            <a:off x="3886200" y="2819400"/>
            <a:ext cx="0" cy="11430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/>
        </p:txBody>
      </p:sp>
      <p:sp>
        <p:nvSpPr>
          <p:cNvPr id="11292" name="Straight Connector 10269"/>
          <p:cNvSpPr/>
          <p:nvPr/>
        </p:nvSpPr>
        <p:spPr>
          <a:xfrm flipH="1">
            <a:off x="5334000" y="2743200"/>
            <a:ext cx="0" cy="12192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/>
        </p:txBody>
      </p:sp>
      <p:sp>
        <p:nvSpPr>
          <p:cNvPr id="11293" name="Straight Connector 10270"/>
          <p:cNvSpPr/>
          <p:nvPr/>
        </p:nvSpPr>
        <p:spPr>
          <a:xfrm flipH="1">
            <a:off x="6781800" y="2590800"/>
            <a:ext cx="0" cy="12954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/>
        </p:txBody>
      </p:sp>
      <p:sp>
        <p:nvSpPr>
          <p:cNvPr id="11294" name="Straight Connector 10271"/>
          <p:cNvSpPr/>
          <p:nvPr/>
        </p:nvSpPr>
        <p:spPr>
          <a:xfrm>
            <a:off x="6858000" y="3810000"/>
            <a:ext cx="533400" cy="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/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2362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07 -2.42775E-06 C -5.55556E-07 -2.42775E-06 -5.55556E-07 0.01087 -5.55556E-07 0.02173" pathEditMode="relative" ptsTypes="aA">
                                      <p:cBhvr>
                                        <p:cTn id="9" dur="3000" fill="hold"/>
                                        <p:tgtEl>
                                          <p:spTgt spid="184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0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5E-06 -7.16763E-06 C 7.5E-06 -7.16763E-06 0.0106 -0.00116 0.02136 -0.00232" pathEditMode="relative" ptsTypes="aA">
                                      <p:cBhvr>
                                        <p:cTn id="11" dur="2000" fill="hold"/>
                                        <p:tgtEl>
                                          <p:spTgt spid="184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2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07 -1.04046E-06 C 8.33333E-07 -1.04046E-06 -0.00087 0.00971 -0.00156 0.01966" pathEditMode="relative" ptsTypes="aA">
                                      <p:cBhvr>
                                        <p:cTn id="13" dur="3000" fill="hold"/>
                                        <p:tgtEl>
                                          <p:spTgt spid="184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4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06 -4.81481E-06 C -1.11111E-06 -4.81481E-06 -0.00087 -0.00856 -0.00156 -0.01713" pathEditMode="relative" ptsTypes="aA">
                                      <p:cBhvr>
                                        <p:cTn id="15" dur="3000" fill="hold"/>
                                        <p:tgtEl>
                                          <p:spTgt spid="184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6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06 -6.41618E-06 C 1.94444E-06 -6.41618E-06 1.94444E-06 0.00878 1.94444E-06 0.01757" pathEditMode="relative" ptsTypes="aA">
                                      <p:cBhvr>
                                        <p:cTn id="17" dur="3000" fill="hold"/>
                                        <p:tgtEl>
                                          <p:spTgt spid="184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8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07 -4.68208E-06 C -2.77778E-07 -4.68208E-06 -2.77778E-07 0.00763 -2.77778E-07 0.01526" pathEditMode="relative" ptsTypes="aA">
                                      <p:cBhvr>
                                        <p:cTn id="19" dur="2000" fill="hold"/>
                                        <p:tgtEl>
                                          <p:spTgt spid="184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091 -2.65896E-06 C -0.03091 0.00023 -0.0342 0.17018 -0.0375 0.34058" pathEditMode="relative" rAng="0" ptsTypes="aA">
                                      <p:cBhvr>
                                        <p:cTn id="21" dur="3000" fill="hold"/>
                                        <p:tgtEl>
                                          <p:spTgt spid="184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0" y="17000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07 -6.47549E-08 C -0.00712 -6.47549E-08 -0.01424 -6.47549E-08 -0.01702 -6.47549E-08" pathEditMode="relative" ptsTypes="aA">
                                      <p:cBhvr>
                                        <p:cTn id="23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>
                <p:cTn id="24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FILE_20210223_034743_3">
            <a:hlinkClick action="ppaction://media"/>
          </p:cNvPr>
          <p:cNvPicPr>
            <a:picLocks noRot="1"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2"/>
          <a:stretch>
            <a:fillRect/>
          </a:stretch>
        </p:blipFill>
        <p:spPr>
          <a:xfrm>
            <a:off x="4324350" y="3181350"/>
            <a:ext cx="495300" cy="495300"/>
          </a:xfrm>
          <a:prstGeom prst="rect">
            <a:avLst/>
          </a:prstGeom>
        </p:spPr>
      </p:pic>
      <p:pic>
        <p:nvPicPr>
          <p:cNvPr id="5122" name="Picture 1" descr="unnamed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250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A6FE099-8A3E-4806-922D-D1D82EB447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2771" name="Text Box 1"/>
          <p:cNvSpPr txBox="1"/>
          <p:nvPr/>
        </p:nvSpPr>
        <p:spPr>
          <a:xfrm>
            <a:off x="1676476" y="2438426"/>
            <a:ext cx="6057900" cy="1198563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ctr"/>
            <a:r>
              <a:rPr lang="en-US" altLang="zh-CN" sz="3600" b="1" i="1" err="1">
                <a:solidFill>
                  <a:srgbClr val="3C8C93"/>
                </a:solidFill>
                <a:latin typeface="Times New Roman" panose="02020603050405020304" charset="0"/>
              </a:rPr>
              <a:t>Trên đường đi bạn Kiến con làm gì?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over/>
      </p:transition>
    </mc:Choice>
    <mc:Fallback>
      <p:transition spd="slow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327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1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FILE_20210223_034742_31">
            <a:hlinkClick action="ppaction://media"/>
          </p:cNvPr>
          <p:cNvPicPr>
            <a:picLocks noRot="1"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2"/>
          <a:stretch>
            <a:fillRect/>
          </a:stretch>
        </p:blipFill>
        <p:spPr>
          <a:xfrm>
            <a:off x="4419600" y="3300730"/>
            <a:ext cx="495300" cy="495300"/>
          </a:xfrm>
          <a:prstGeom prst="rect">
            <a:avLst/>
          </a:prstGeom>
        </p:spPr>
      </p:pic>
      <p:pic>
        <p:nvPicPr>
          <p:cNvPr id="3" name="FILE_20210223_034742_31">
            <a:hlinkClick action="ppaction://media"/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4324350" y="3181350"/>
            <a:ext cx="495300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794" name="Picture 4" descr="tho lai xe khong dau copy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2862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319" name="Picture 7" descr="dau de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28600" y="3048000"/>
            <a:ext cx="1676400" cy="9794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796" name="Picture 8" descr="than lon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356100" y="3200400"/>
            <a:ext cx="1511300" cy="1968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321" name="Picture 9" descr="dau lon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79938" y="2743200"/>
            <a:ext cx="1143000" cy="10525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798" name="Picture 10" descr="khi khong dau duoi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443538" y="3243263"/>
            <a:ext cx="1466850" cy="17859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323" name="Picture 11" descr="duoi khi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976938" y="3105150"/>
            <a:ext cx="1054100" cy="12493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324" name="Picture 12" descr="dau khi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791200" y="3090863"/>
            <a:ext cx="685800" cy="7191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801" name="Picture 20" descr="than gau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09713" y="2667000"/>
            <a:ext cx="1497012" cy="25781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333" name="Picture 21" descr="dau gau cam mu"/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76400" y="2590800"/>
            <a:ext cx="990600" cy="9445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803" name="Picture 22" descr="kien con"/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86000" y="2743200"/>
            <a:ext cx="727075" cy="736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317" name="Picture 5" descr="dau tho"/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553200" y="3581400"/>
            <a:ext cx="1778000" cy="13081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805" name="Picture 23" descr="than cho moi"/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28888" y="2667000"/>
            <a:ext cx="2043112" cy="26638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7" name="Picture 24" descr="dau cho moi"/>
          <p:cNvPicPr>
            <a:picLocks noChangeAspect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952750" y="2176463"/>
            <a:ext cx="1295400" cy="1236662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33807" name="Group 18"/>
          <p:cNvGrpSpPr/>
          <p:nvPr/>
        </p:nvGrpSpPr>
        <p:grpSpPr>
          <a:xfrm>
            <a:off x="0" y="5638800"/>
            <a:ext cx="914400" cy="838200"/>
            <a:chOff x="981262" y="5410200"/>
            <a:chExt cx="1241796" cy="1139371"/>
          </a:xfrm>
        </p:grpSpPr>
        <p:pic>
          <p:nvPicPr>
            <p:cNvPr id="33808" name="Picture 11" descr="08071803336277528481">
              <a:hlinkClick r:id="rId19"/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990600" y="5410200"/>
              <a:ext cx="1219200" cy="1139371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33809" name="Picture 17" descr="nam1"/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 rot="992185">
              <a:off x="981262" y="5543524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33810" name="Picture 17" descr="nam1"/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 rot="992185">
              <a:off x="1743262" y="5467323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33811" name="Picture 17" descr="nam1"/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 rot="992185">
              <a:off x="1590863" y="5543523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33812" name="Picture 6" descr="than de"/>
          <p:cNvPicPr>
            <a:picLocks noChangeAspect="1"/>
          </p:cNvPicPr>
          <p:nvPr/>
        </p:nvPicPr>
        <p:blipFill>
          <a:blip r:embed="rId2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2400" y="3276600"/>
            <a:ext cx="2273300" cy="2273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813" name="Picture 22" descr="http://tbn0.google.com/images?q=tbn:mmvEmCBMIClflM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457200" y="304800"/>
            <a:ext cx="685800" cy="685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814" name="Picture 34"/>
          <p:cNvPicPr>
            <a:picLocks noChangeAspect="1"/>
          </p:cNvPicPr>
          <p:nvPr/>
        </p:nvPicPr>
        <p:blipFill>
          <a:blip r:embed="rId2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1087438"/>
            <a:ext cx="457200" cy="5175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815" name="Picture 2055" descr="img355/5972/notesdemusique8iq4.gif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 rot="-1200000">
            <a:off x="2709863" y="2319338"/>
            <a:ext cx="704850" cy="3762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816" name="Picture 1" descr="img355/5972/notesdemusique8iq4.gif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 rot="-1200000">
            <a:off x="3548063" y="1938338"/>
            <a:ext cx="704850" cy="376237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163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1635"/>
                            </p:stCondLst>
                            <p:childTnLst>
                              <p:par>
                                <p:cTn id="9" presetID="0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07 -6.47549E-08 C -0.00712 -6.47549E-08 -0.01424 -6.47549E-08 -0.01702 -6.47549E-08" pathEditMode="relative" ptsTypes="aA">
                                      <p:cBhvr>
                                        <p:cTn id="10" dur="3000" fill="hold"/>
                                        <p:tgtEl>
                                          <p:spTgt spid="133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4635"/>
                            </p:stCondLst>
                            <p:childTnLst>
                              <p:par>
                                <p:cTn id="12" presetID="0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06 7.9371E-06 C -4.16667E-06 7.9371E-06 0.01076 7.9371E-06 0.02153 7.9371E-06" pathEditMode="relative" ptsTypes="aA">
                                      <p:cBhvr>
                                        <p:cTn id="13" dur="5000" fill="hold"/>
                                        <p:tgtEl>
                                          <p:spTgt spid="133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9635"/>
                            </p:stCondLst>
                            <p:childTnLst>
                              <p:par>
                                <p:cTn id="15" presetID="0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98 0.00255 C 0.00798 0.00255 -0.00122 0.00255 -0.01042 0.00255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33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21635"/>
                            </p:stCondLst>
                            <p:childTnLst>
                              <p:par>
                                <p:cTn id="18" presetID="0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06 2.27567E-06 C 2.5E-06 2.27567E-06 -0.00851 2.27567E-06 -0.01701 2.27567E-06" pathEditMode="relative" ptsTypes="aA">
                                      <p:cBhvr>
                                        <p:cTn id="19" dur="3000" fill="hold"/>
                                        <p:tgtEl>
                                          <p:spTgt spid="133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4635"/>
                            </p:stCondLst>
                            <p:childTnLst>
                              <p:par>
                                <p:cTn id="21" presetID="0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06 -4.81481E-06 C -1.11111E-06 -4.81481E-06 -0.00087 -0.00856 -0.00156 -0.01713" pathEditMode="relative" ptsTypes="aA">
                                      <p:cBhvr>
                                        <p:cTn id="22" dur="3000" fill="hold"/>
                                        <p:tgtEl>
                                          <p:spTgt spid="133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27635"/>
                            </p:stCondLst>
                            <p:childTnLst>
                              <p:par>
                                <p:cTn id="24" presetID="0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07 -2.59259E-06 C -8.33333E-07 -2.59259E-06 0.01215 -2.59259E-06 0.02431 -2.59259E-06" pathEditMode="relative" ptsTypes="aA">
                                      <p:cBhvr>
                                        <p:cTn id="25" dur="3000" fill="hold"/>
                                        <p:tgtEl>
                                          <p:spTgt spid="133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30635"/>
                            </p:stCondLst>
                            <p:childTnLst>
                              <p:par>
                                <p:cTn id="27" presetID="0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07 -2.42775E-06 C -5.55556E-07 -2.42775E-06 -5.55556E-07 0.01087 -5.55556E-07 0.02173" pathEditMode="relative" ptsTypes="aA">
                                      <p:cBhvr>
                                        <p:cTn id="28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FILE_20210223_034742_32">
            <a:hlinkClick action="ppaction://media"/>
          </p:cNvPr>
          <p:cNvPicPr>
            <a:picLocks noRot="1"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2"/>
          <a:stretch>
            <a:fillRect/>
          </a:stretch>
        </p:blipFill>
        <p:spPr>
          <a:xfrm>
            <a:off x="4451350" y="3308350"/>
            <a:ext cx="495300" cy="495300"/>
          </a:xfrm>
          <a:prstGeom prst="rect">
            <a:avLst/>
          </a:prstGeom>
        </p:spPr>
      </p:pic>
      <p:pic>
        <p:nvPicPr>
          <p:cNvPr id="3" name="FILE_20210223_034742_32">
            <a:hlinkClick action="ppaction://media"/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4324350" y="3181350"/>
            <a:ext cx="495300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4818" name="Picture 1" descr="unnamed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276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7650" name="Picture 3">
            <a:extLst>
              <a:ext uri="{FF2B5EF4-FFF2-40B4-BE49-F238E27FC236}">
                <a16:creationId xmlns:a16="http://schemas.microsoft.com/office/drawing/2014/main" id="{148454A6-A8FB-E141-92FF-0CE4AFD14C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144F427-CF8D-B0E1-C3F9-ABB0E649E20F}"/>
              </a:ext>
            </a:extLst>
          </p:cNvPr>
          <p:cNvSpPr txBox="1"/>
          <p:nvPr/>
        </p:nvSpPr>
        <p:spPr>
          <a:xfrm>
            <a:off x="1535958" y="1452808"/>
            <a:ext cx="6157810" cy="1559155"/>
          </a:xfrm>
          <a:prstGeom prst="rect">
            <a:avLst/>
          </a:prstGeom>
          <a:noFill/>
        </p:spPr>
        <p:txBody>
          <a:bodyPr>
            <a:prstTxWarp prst="textDeflate">
              <a:avLst/>
            </a:prstTxWarp>
            <a:spAutoFit/>
          </a:bodyPr>
          <a:lstStyle/>
          <a:p>
            <a:pPr algn="ctr">
              <a:defRPr/>
            </a:pPr>
            <a:r>
              <a:rPr lang="en-US" sz="2700" b="1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 ơn các con đã tham </a:t>
            </a:r>
          </a:p>
          <a:p>
            <a:pPr algn="ctr">
              <a:defRPr/>
            </a:pPr>
            <a:r>
              <a:rPr lang="en-US" sz="2700" b="1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 tiết học cùng cô</a:t>
            </a:r>
            <a:endParaRPr lang="en-US" sz="2700" b="1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434D54E-B266-DB04-2416-23DF1A2630A3}"/>
              </a:ext>
            </a:extLst>
          </p:cNvPr>
          <p:cNvSpPr txBox="1"/>
          <p:nvPr/>
        </p:nvSpPr>
        <p:spPr>
          <a:xfrm>
            <a:off x="2183641" y="3276604"/>
            <a:ext cx="4862444" cy="834075"/>
          </a:xfrm>
          <a:prstGeom prst="rect">
            <a:avLst/>
          </a:prstGeom>
          <a:noFill/>
        </p:spPr>
        <p:txBody>
          <a:bodyPr>
            <a:prstTxWarp prst="textWave2">
              <a:avLst/>
            </a:prstTxWarp>
            <a:spAutoFit/>
          </a:bodyPr>
          <a:lstStyle/>
          <a:p>
            <a:pPr>
              <a:defRPr/>
            </a:pPr>
            <a:r>
              <a:rPr lang="en-US" sz="3713" b="1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tạm biệt các con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  <p:cond evt="onBegin" delay="0">
                          <p:tn val="14"/>
                        </p:cond>
                      </p:stCondLst>
                      <p:childTnLst>
                        <p:par>
                          <p:cTn id="1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1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10" name="FILE_20210223_034743_4 (mp3cut.net)">
            <a:hlinkClick action="ppaction://media"/>
          </p:cNvPr>
          <p:cNvPicPr>
            <a:picLocks noRot="1"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2"/>
          <a:stretch>
            <a:fillRect/>
          </a:stretch>
        </p:blipFill>
        <p:spPr>
          <a:xfrm>
            <a:off x="4578350" y="3435350"/>
            <a:ext cx="495300" cy="495300"/>
          </a:xfrm>
          <a:prstGeom prst="rect">
            <a:avLst/>
          </a:prstGeom>
        </p:spPr>
      </p:pic>
      <p:pic>
        <p:nvPicPr>
          <p:cNvPr id="8" name="FILE_20210223_034743_4 (mp3cut.net)">
            <a:hlinkClick action="ppaction://media"/>
          </p:cNvPr>
          <p:cNvPicPr>
            <a:picLocks noRot="1"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2"/>
          <a:stretch>
            <a:fillRect/>
          </a:stretch>
        </p:blipFill>
        <p:spPr>
          <a:xfrm>
            <a:off x="4451350" y="3308350"/>
            <a:ext cx="495300" cy="495300"/>
          </a:xfrm>
          <a:prstGeom prst="rect">
            <a:avLst/>
          </a:prstGeom>
        </p:spPr>
      </p:pic>
      <p:pic>
        <p:nvPicPr>
          <p:cNvPr id="2" name="FILE_20210223_034743_4">
            <a:hlinkClick action="ppaction://media"/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4324350" y="3181350"/>
            <a:ext cx="495300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46" name="Picture 3089" descr="Butterfly-03-jun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6026523">
            <a:off x="-228600" y="6400800"/>
            <a:ext cx="457200" cy="457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47" name="Picture 4" descr="duong o to di copy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148" name="Rectangles 3134"/>
          <p:cNvSpPr/>
          <p:nvPr/>
        </p:nvSpPr>
        <p:spPr>
          <a:xfrm>
            <a:off x="7086600" y="5181600"/>
            <a:ext cx="1524000" cy="1524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 anchorCtr="0"/>
          <a:lstStyle/>
          <a:p>
            <a:endParaRPr lang="en-US" altLang="zh-CN">
              <a:latin typeface="Arial" panose="020b0604020202020204" pitchFamily="34" charset="0"/>
            </a:endParaRPr>
          </a:p>
        </p:txBody>
      </p:sp>
      <p:sp>
        <p:nvSpPr>
          <p:cNvPr id="6149" name="Rectangles 3135"/>
          <p:cNvSpPr/>
          <p:nvPr/>
        </p:nvSpPr>
        <p:spPr>
          <a:xfrm>
            <a:off x="7086600" y="6172200"/>
            <a:ext cx="1524000" cy="1524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 anchorCtr="0"/>
          <a:lstStyle/>
          <a:p>
            <a:endParaRPr lang="en-US" altLang="zh-CN">
              <a:latin typeface="Arial" panose="020b0604020202020204" pitchFamily="34" charset="0"/>
            </a:endParaRPr>
          </a:p>
        </p:txBody>
      </p:sp>
      <p:sp>
        <p:nvSpPr>
          <p:cNvPr id="6150" name="Rectangles 3136"/>
          <p:cNvSpPr/>
          <p:nvPr/>
        </p:nvSpPr>
        <p:spPr>
          <a:xfrm>
            <a:off x="7239000" y="3276600"/>
            <a:ext cx="1524000" cy="1524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 anchorCtr="0"/>
          <a:lstStyle/>
          <a:p>
            <a:endParaRPr lang="en-US" altLang="zh-CN">
              <a:latin typeface="Arial" panose="020b0604020202020204" pitchFamily="34" charset="0"/>
            </a:endParaRPr>
          </a:p>
        </p:txBody>
      </p:sp>
      <p:sp>
        <p:nvSpPr>
          <p:cNvPr id="6151" name="Rectangles 3137"/>
          <p:cNvSpPr/>
          <p:nvPr/>
        </p:nvSpPr>
        <p:spPr>
          <a:xfrm>
            <a:off x="7162800" y="3733800"/>
            <a:ext cx="1524000" cy="1524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 anchorCtr="0"/>
          <a:lstStyle/>
          <a:p>
            <a:endParaRPr lang="en-US" altLang="zh-CN">
              <a:latin typeface="Arial" panose="020b0604020202020204" pitchFamily="34" charset="0"/>
            </a:endParaRPr>
          </a:p>
        </p:txBody>
      </p:sp>
      <p:sp>
        <p:nvSpPr>
          <p:cNvPr id="6152" name="Rectangles 3138"/>
          <p:cNvSpPr/>
          <p:nvPr/>
        </p:nvSpPr>
        <p:spPr>
          <a:xfrm>
            <a:off x="7162800" y="4191000"/>
            <a:ext cx="1524000" cy="1524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 anchorCtr="0"/>
          <a:lstStyle/>
          <a:p>
            <a:endParaRPr lang="en-US" altLang="zh-CN">
              <a:latin typeface="Arial" panose="020b0604020202020204" pitchFamily="34" charset="0"/>
            </a:endParaRPr>
          </a:p>
        </p:txBody>
      </p:sp>
      <p:sp>
        <p:nvSpPr>
          <p:cNvPr id="6153" name="Rectangles 3139"/>
          <p:cNvSpPr/>
          <p:nvPr/>
        </p:nvSpPr>
        <p:spPr>
          <a:xfrm>
            <a:off x="7086600" y="4724400"/>
            <a:ext cx="1524000" cy="1524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 anchorCtr="0"/>
          <a:lstStyle/>
          <a:p>
            <a:endParaRPr lang="en-US" altLang="zh-CN">
              <a:latin typeface="Arial" panose="020b0604020202020204" pitchFamily="34" charset="0"/>
            </a:endParaRPr>
          </a:p>
        </p:txBody>
      </p:sp>
      <p:sp>
        <p:nvSpPr>
          <p:cNvPr id="6154" name="Rectangles 3140"/>
          <p:cNvSpPr/>
          <p:nvPr/>
        </p:nvSpPr>
        <p:spPr>
          <a:xfrm>
            <a:off x="7162800" y="5648325"/>
            <a:ext cx="1524000" cy="1524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 anchorCtr="0"/>
          <a:lstStyle/>
          <a:p>
            <a:endParaRPr lang="en-US" altLang="zh-CN">
              <a:latin typeface="Arial" panose="020b0604020202020204" pitchFamily="34" charset="0"/>
            </a:endParaRPr>
          </a:p>
        </p:txBody>
      </p:sp>
      <p:sp>
        <p:nvSpPr>
          <p:cNvPr id="6155" name="Right Arrow 3145"/>
          <p:cNvSpPr/>
          <p:nvPr/>
        </p:nvSpPr>
        <p:spPr>
          <a:xfrm>
            <a:off x="914400" y="3962400"/>
            <a:ext cx="4800600" cy="533400"/>
          </a:xfrm>
          <a:prstGeom prst="rightArrow">
            <a:avLst>
              <a:gd name="adj1" fmla="val 50000"/>
              <a:gd name="adj2" fmla="val 225000"/>
            </a:avLst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 anchorCtr="0"/>
          <a:lstStyle/>
          <a:p>
            <a:endParaRPr lang="en-US" altLang="zh-CN">
              <a:latin typeface="Arial" panose="020b0604020202020204" pitchFamily="34" charset="0"/>
            </a:endParaRPr>
          </a:p>
        </p:txBody>
      </p:sp>
      <p:sp>
        <p:nvSpPr>
          <p:cNvPr id="6156" name="Right Arrow 3146"/>
          <p:cNvSpPr/>
          <p:nvPr/>
        </p:nvSpPr>
        <p:spPr>
          <a:xfrm>
            <a:off x="10972800" y="3429000"/>
            <a:ext cx="2133600" cy="609600"/>
          </a:xfrm>
          <a:prstGeom prst="rightArrow">
            <a:avLst>
              <a:gd name="adj1" fmla="val 50000"/>
              <a:gd name="adj2" fmla="val 87500"/>
            </a:avLst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 anchorCtr="0"/>
          <a:lstStyle/>
          <a:p>
            <a:endParaRPr lang="en-US" altLang="zh-CN">
              <a:latin typeface="Arial" panose="020b0604020202020204" pitchFamily="34" charset="0"/>
            </a:endParaRPr>
          </a:p>
        </p:txBody>
      </p:sp>
      <p:pic>
        <p:nvPicPr>
          <p:cNvPr id="6157" name="Picture 34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049000" y="-2362200"/>
            <a:ext cx="1143000" cy="1295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58" name="Picture 3152" descr="ong cu"/>
          <p:cNvPicPr>
            <a:picLocks noChangeAspect="1"/>
          </p:cNvPicPr>
          <p:nvPr/>
        </p:nvPicPr>
        <p:blipFill>
          <a:blip r:embed="rId8">
            <a:lum bright="7999"/>
          </a:blip>
          <a:stretch>
            <a:fillRect/>
          </a:stretch>
        </p:blipFill>
        <p:spPr>
          <a:xfrm>
            <a:off x="7718425" y="838200"/>
            <a:ext cx="1425575" cy="213042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6159" name="Group 3175"/>
          <p:cNvGrpSpPr/>
          <p:nvPr/>
        </p:nvGrpSpPr>
        <p:grpSpPr>
          <a:xfrm>
            <a:off x="3429000" y="1600200"/>
            <a:ext cx="1931988" cy="1119188"/>
            <a:chOff x="1855" y="1062"/>
            <a:chExt cx="1217" cy="705"/>
          </a:xfrm>
        </p:grpSpPr>
        <p:pic>
          <p:nvPicPr>
            <p:cNvPr id="6160" name="Picture 3154" descr="dau tho 1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rot="465512">
              <a:off x="2292" y="1062"/>
              <a:ext cx="554" cy="356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6161" name="Picture 3155" descr="than tho 1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1190813">
              <a:off x="1855" y="1354"/>
              <a:ext cx="1217" cy="413"/>
            </a:xfrm>
            <a:prstGeom prst="rect">
              <a:avLst/>
            </a:prstGeom>
            <a:noFill/>
            <a:ln w="9525">
              <a:noFill/>
            </a:ln>
          </p:spPr>
        </p:pic>
      </p:grpSp>
      <p:grpSp>
        <p:nvGrpSpPr>
          <p:cNvPr id="6162" name="Group 64"/>
          <p:cNvGrpSpPr/>
          <p:nvPr/>
        </p:nvGrpSpPr>
        <p:grpSpPr>
          <a:xfrm>
            <a:off x="838200" y="1676400"/>
            <a:ext cx="990600" cy="1066800"/>
            <a:chOff x="4272" y="3072"/>
            <a:chExt cx="1584" cy="1248"/>
          </a:xfrm>
        </p:grpSpPr>
        <p:pic>
          <p:nvPicPr>
            <p:cNvPr id="6163" name="Picture 65" descr="tuy lip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4608" y="3072"/>
              <a:ext cx="1248" cy="124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6164" name="Picture 66" descr="tuy lip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4272" y="3312"/>
              <a:ext cx="1008" cy="1008"/>
            </a:xfrm>
            <a:prstGeom prst="rect">
              <a:avLst/>
            </a:prstGeom>
            <a:noFill/>
            <a:ln w="9525">
              <a:noFill/>
            </a:ln>
          </p:spPr>
        </p:pic>
      </p:grpSp>
      <p:grpSp>
        <p:nvGrpSpPr>
          <p:cNvPr id="6165" name="Group 11"/>
          <p:cNvGrpSpPr>
            <a:grpSpLocks noGrp="1"/>
          </p:cNvGrpSpPr>
          <p:nvPr/>
        </p:nvGrpSpPr>
        <p:grpSpPr>
          <a:xfrm>
            <a:off x="-304800" y="-533400"/>
            <a:ext cx="1828800" cy="3352800"/>
            <a:chOff x="2920" y="85"/>
            <a:chExt cx="3176" cy="4235"/>
          </a:xfrm>
        </p:grpSpPr>
        <p:pic>
          <p:nvPicPr>
            <p:cNvPr id="6166" name="Picture 12" descr="tan cay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 rot="7714034">
              <a:off x="3791" y="-47"/>
              <a:ext cx="1595" cy="1860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6167" name="Picture 13" descr="cay3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2920" y="960"/>
              <a:ext cx="3176" cy="3360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6168" name="Picture 142" descr="co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316961">
            <a:off x="2895600" y="1981200"/>
            <a:ext cx="914400" cy="7350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69" name="Picture 24" descr="1191403136WL4CTR"/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48200" y="-914400"/>
            <a:ext cx="2743200" cy="4419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70" name="Picture 24" descr="1191403136WL4CTR"/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19200" y="-685800"/>
            <a:ext cx="3886200" cy="40386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171" name="Rectangles 3187"/>
          <p:cNvSpPr/>
          <p:nvPr/>
        </p:nvSpPr>
        <p:spPr>
          <a:xfrm rot="214580">
            <a:off x="0" y="2819400"/>
            <a:ext cx="9144000" cy="152400"/>
          </a:xfrm>
          <a:prstGeom prst="rect">
            <a:avLst/>
          </a:prstGeom>
          <a:solidFill>
            <a:srgbClr val="003300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 anchorCtr="0"/>
          <a:lstStyle/>
          <a:p>
            <a:endParaRPr lang="en-US" altLang="zh-CN">
              <a:latin typeface="Arial" panose="020b0604020202020204" pitchFamily="34" charset="0"/>
            </a:endParaRPr>
          </a:p>
        </p:txBody>
      </p:sp>
      <p:pic>
        <p:nvPicPr>
          <p:cNvPr id="6172" name="Picture 34"/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-685800"/>
            <a:ext cx="908050" cy="102870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6173" name="Group 3218"/>
          <p:cNvGrpSpPr/>
          <p:nvPr/>
        </p:nvGrpSpPr>
        <p:grpSpPr>
          <a:xfrm>
            <a:off x="5715000" y="0"/>
            <a:ext cx="762000" cy="3048000"/>
            <a:chOff x="3600" y="0"/>
            <a:chExt cx="480" cy="1920"/>
          </a:xfrm>
        </p:grpSpPr>
        <p:sp>
          <p:nvSpPr>
            <p:cNvPr id="6174" name="Rectangles 3194"/>
            <p:cNvSpPr/>
            <p:nvPr/>
          </p:nvSpPr>
          <p:spPr>
            <a:xfrm>
              <a:off x="3600" y="0"/>
              <a:ext cx="480" cy="816"/>
            </a:xfrm>
            <a:prstGeom prst="rect">
              <a:avLst/>
            </a:prstGeom>
            <a:solidFill>
              <a:srgbClr val="0000FF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/>
            <a:p>
              <a:pPr algn="ctr"/>
              <a:r>
                <a:rPr lang="en-US" err="1">
                  <a:solidFill>
                    <a:srgbClr val="FFFF66"/>
                  </a:solidFill>
                  <a:latin typeface="Arial" panose="020b0604020202020204" pitchFamily="34" charset="0"/>
                </a:rPr>
                <a:t>Xe </a:t>
              </a:r>
            </a:p>
            <a:p>
              <a:pPr algn="ctr"/>
              <a:r>
                <a:rPr lang="en-US" err="1">
                  <a:solidFill>
                    <a:srgbClr val="FFFF66"/>
                  </a:solidFill>
                  <a:latin typeface="Arial" panose="020b0604020202020204" pitchFamily="34" charset="0"/>
                </a:rPr>
                <a:t>Buýt</a:t>
              </a:r>
              <a:endParaRPr lang="en-US">
                <a:solidFill>
                  <a:srgbClr val="FFFF66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6175" name="Rectangles 3195"/>
            <p:cNvSpPr/>
            <p:nvPr/>
          </p:nvSpPr>
          <p:spPr>
            <a:xfrm>
              <a:off x="3792" y="816"/>
              <a:ext cx="48" cy="1104"/>
            </a:xfrm>
            <a:prstGeom prst="rect">
              <a:avLst/>
            </a:prstGeom>
            <a:solidFill>
              <a:schemeClr val="accent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</p:grpSp>
      <p:grpSp>
        <p:nvGrpSpPr>
          <p:cNvPr id="3197" name="Group 3196"/>
          <p:cNvGrpSpPr/>
          <p:nvPr/>
        </p:nvGrpSpPr>
        <p:grpSpPr>
          <a:xfrm>
            <a:off x="6628765" y="685800"/>
            <a:ext cx="1981200" cy="1698625"/>
            <a:chOff x="-1248" y="2160"/>
            <a:chExt cx="1248" cy="1070"/>
          </a:xfrm>
        </p:grpSpPr>
        <p:pic>
          <p:nvPicPr>
            <p:cNvPr id="6177" name="Picture 13" descr="kien con"/>
            <p:cNvPicPr>
              <a:picLocks noChangeAspect="1"/>
            </p:cNvPicPr>
            <p:nvPr/>
          </p:nvPicPr>
          <p:blipFill>
            <a:blip r:embed="rId1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-1057" y="2160"/>
              <a:ext cx="1057" cy="1070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6178" name="Picture 3198" descr="08071803336277528481">
              <a:hlinkClick r:id="rId19"/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-1248" y="2496"/>
              <a:ext cx="409" cy="480"/>
            </a:xfrm>
            <a:prstGeom prst="rect">
              <a:avLst/>
            </a:prstGeom>
            <a:noFill/>
            <a:ln w="9525">
              <a:noFill/>
            </a:ln>
          </p:spPr>
        </p:pic>
      </p:grpSp>
      <p:grpSp>
        <p:nvGrpSpPr>
          <p:cNvPr id="6179" name="Group 3200"/>
          <p:cNvGrpSpPr/>
          <p:nvPr/>
        </p:nvGrpSpPr>
        <p:grpSpPr>
          <a:xfrm>
            <a:off x="8534400" y="4267200"/>
            <a:ext cx="609600" cy="2209800"/>
            <a:chOff x="5328" y="2112"/>
            <a:chExt cx="288" cy="1776"/>
          </a:xfrm>
        </p:grpSpPr>
        <p:sp>
          <p:nvSpPr>
            <p:cNvPr id="21" name="Oval 8"/>
            <p:cNvSpPr>
              <a:spLocks noChangeArrowheads="1"/>
            </p:cNvSpPr>
            <p:nvPr/>
          </p:nvSpPr>
          <p:spPr bwMode="auto">
            <a:xfrm>
              <a:off x="5328" y="2112"/>
              <a:ext cx="288" cy="33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solidFill>
                    <a:srgbClr val="FF0000"/>
                  </a:solidFill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2" name="Oval 8"/>
            <p:cNvSpPr>
              <a:spLocks noChangeArrowheads="1"/>
            </p:cNvSpPr>
            <p:nvPr/>
          </p:nvSpPr>
          <p:spPr bwMode="auto">
            <a:xfrm>
              <a:off x="5328" y="2448"/>
              <a:ext cx="288" cy="336"/>
            </a:xfrm>
            <a:prstGeom prst="ellipse">
              <a:avLst/>
            </a:prstGeom>
            <a:solidFill>
              <a:srgbClr val="9CE29F"/>
            </a:solidFill>
            <a:ln w="9525">
              <a:solidFill>
                <a:schemeClr val="tx1"/>
              </a:solidFill>
              <a:rou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solidFill>
                    <a:srgbClr val="000000"/>
                  </a:solidFill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5424" y="2928"/>
              <a:ext cx="48" cy="96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6183" name="Oval 8"/>
            <p:cNvSpPr/>
            <p:nvPr/>
          </p:nvSpPr>
          <p:spPr>
            <a:xfrm>
              <a:off x="5328" y="2784"/>
              <a:ext cx="288" cy="336"/>
            </a:xfrm>
            <a:prstGeom prst="ellipse">
              <a:avLst/>
            </a:prstGeom>
            <a:solidFill>
              <a:srgbClr val="C6C33B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 anchorCtr="0"/>
            <a:lstStyle/>
            <a:p>
              <a:endParaRPr lang="en-US">
                <a:solidFill>
                  <a:srgbClr val="FFFF66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3218" name="Group 3217"/>
          <p:cNvGrpSpPr/>
          <p:nvPr/>
        </p:nvGrpSpPr>
        <p:grpSpPr>
          <a:xfrm>
            <a:off x="-5257800" y="2667000"/>
            <a:ext cx="5486400" cy="2593975"/>
            <a:chOff x="-720" y="1872"/>
            <a:chExt cx="3456" cy="1634"/>
          </a:xfrm>
        </p:grpSpPr>
        <p:grpSp>
          <p:nvGrpSpPr>
            <p:cNvPr id="6185" name="Group 3215"/>
            <p:cNvGrpSpPr/>
            <p:nvPr/>
          </p:nvGrpSpPr>
          <p:grpSpPr>
            <a:xfrm>
              <a:off x="-720" y="1872"/>
              <a:ext cx="3456" cy="1634"/>
              <a:chOff x="-960" y="1872"/>
              <a:chExt cx="3456" cy="1634"/>
            </a:xfrm>
          </p:grpSpPr>
          <p:grpSp>
            <p:nvGrpSpPr>
              <p:cNvPr id="6186" name="Group 3206"/>
              <p:cNvGrpSpPr/>
              <p:nvPr/>
            </p:nvGrpSpPr>
            <p:grpSpPr>
              <a:xfrm>
                <a:off x="-960" y="1872"/>
                <a:ext cx="3456" cy="1634"/>
                <a:chOff x="0" y="2686"/>
                <a:chExt cx="3456" cy="1634"/>
              </a:xfrm>
            </p:grpSpPr>
            <p:pic>
              <p:nvPicPr>
                <p:cNvPr id="6187" name="Picture 16" descr="xe o to"/>
                <p:cNvPicPr>
                  <a:picLocks noChangeAspect="1"/>
                </p:cNvPicPr>
                <p:nvPr/>
              </p:nvPicPr>
              <p:blipFill>
                <a:blip r:embed="rId20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>
                <a:xfrm>
                  <a:off x="0" y="2686"/>
                  <a:ext cx="3456" cy="1634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</p:pic>
            <p:pic>
              <p:nvPicPr>
                <p:cNvPr id="6188" name="Picture 20" descr="dau cho moi"/>
                <p:cNvPicPr>
                  <a:picLocks noChangeAspect="1"/>
                </p:cNvPicPr>
                <p:nvPr/>
              </p:nvPicPr>
              <p:blipFill>
                <a:blip r:embed="rId21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>
                <a:xfrm>
                  <a:off x="1968" y="3120"/>
                  <a:ext cx="432" cy="412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</p:pic>
            <p:pic>
              <p:nvPicPr>
                <p:cNvPr id="6189" name="Picture 9" descr="dau lon"/>
                <p:cNvPicPr>
                  <a:picLocks noChangeAspect="1"/>
                </p:cNvPicPr>
                <p:nvPr/>
              </p:nvPicPr>
              <p:blipFill>
                <a:blip r:embed="rId22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>
                <a:xfrm>
                  <a:off x="1152" y="3024"/>
                  <a:ext cx="528" cy="486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</p:pic>
            <p:pic>
              <p:nvPicPr>
                <p:cNvPr id="6190" name="Picture 12" descr="dau khi"/>
                <p:cNvPicPr>
                  <a:picLocks noChangeAspect="1"/>
                </p:cNvPicPr>
                <p:nvPr/>
              </p:nvPicPr>
              <p:blipFill>
                <a:blip r:embed="rId23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>
                <a:xfrm>
                  <a:off x="432" y="3120"/>
                  <a:ext cx="386" cy="405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</p:pic>
          </p:grpSp>
          <p:sp>
            <p:nvSpPr>
              <p:cNvPr id="6191" name="Rectangles 3212"/>
              <p:cNvSpPr/>
              <p:nvPr/>
            </p:nvSpPr>
            <p:spPr>
              <a:xfrm>
                <a:off x="240" y="2688"/>
                <a:ext cx="912" cy="576"/>
              </a:xfrm>
              <a:prstGeom prst="rect">
                <a:avLst/>
              </a:prstGeom>
              <a:solidFill>
                <a:srgbClr val="FF0000"/>
              </a:solidFill>
              <a:ln w="9525" cap="flat" cmpd="sng">
                <a:solidFill>
                  <a:srgbClr val="FF0000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anchor="t" anchorCtr="0"/>
              <a:lstStyle/>
              <a:p>
                <a:endParaRPr lang="en-US" altLang="zh-CN">
                  <a:latin typeface="Arial" panose="020b0604020202020204" pitchFamily="34" charset="0"/>
                </a:endParaRPr>
              </a:p>
            </p:txBody>
          </p:sp>
          <p:sp>
            <p:nvSpPr>
              <p:cNvPr id="6192" name="Rectangles 3213"/>
              <p:cNvSpPr/>
              <p:nvPr/>
            </p:nvSpPr>
            <p:spPr>
              <a:xfrm>
                <a:off x="240" y="2688"/>
                <a:ext cx="1200" cy="138"/>
              </a:xfrm>
              <a:prstGeom prst="rect">
                <a:avLst/>
              </a:prstGeom>
              <a:solidFill>
                <a:srgbClr val="FFFF00"/>
              </a:solidFill>
              <a:ln w="9525" cap="flat" cmpd="sng">
                <a:solidFill>
                  <a:schemeClr val="bg1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anchor="t" anchorCtr="0"/>
              <a:lstStyle/>
              <a:p>
                <a:endParaRPr lang="en-US" altLang="zh-CN">
                  <a:latin typeface="Arial" panose="020b0604020202020204" pitchFamily="34" charset="0"/>
                </a:endParaRPr>
              </a:p>
            </p:txBody>
          </p:sp>
          <p:sp>
            <p:nvSpPr>
              <p:cNvPr id="6193" name="Rectangles 3214"/>
              <p:cNvSpPr/>
              <p:nvPr/>
            </p:nvSpPr>
            <p:spPr>
              <a:xfrm>
                <a:off x="-864" y="2688"/>
                <a:ext cx="768" cy="138"/>
              </a:xfrm>
              <a:prstGeom prst="rect">
                <a:avLst/>
              </a:prstGeom>
              <a:solidFill>
                <a:srgbClr val="FFFF00"/>
              </a:solidFill>
              <a:ln w="9525" cap="flat" cmpd="sng">
                <a:solidFill>
                  <a:schemeClr val="bg1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anchor="t" anchorCtr="0"/>
              <a:lstStyle/>
              <a:p>
                <a:endParaRPr lang="en-US" altLang="zh-CN">
                  <a:latin typeface="Arial" panose="020b0604020202020204" pitchFamily="34" charset="0"/>
                </a:endParaRPr>
              </a:p>
            </p:txBody>
          </p:sp>
        </p:grpSp>
        <p:pic>
          <p:nvPicPr>
            <p:cNvPr id="6194" name="Picture 5" descr="dau tho"/>
            <p:cNvPicPr>
              <a:picLocks noChangeAspect="1"/>
            </p:cNvPicPr>
            <p:nvPr/>
          </p:nvPicPr>
          <p:blipFill>
            <a:blip r:embed="rId2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968" y="2112"/>
              <a:ext cx="640" cy="471"/>
            </a:xfrm>
            <a:prstGeom prst="rect">
              <a:avLst/>
            </a:prstGeom>
            <a:noFill/>
            <a:ln w="9525">
              <a:noFill/>
            </a:ln>
          </p:spPr>
        </p:pic>
      </p:grp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492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66667E-06 9.25926E-06 L -0.02499 0.14445" pathEditMode="relative" ptsTypes="AA">
                                      <p:cBhvr>
                                        <p:cTn id="9" dur="2000" fill="hold"/>
                                        <p:tgtEl>
                                          <p:spTgt spid="31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5 0 L 1.00007 0.0332407" pathEditMode="relative" rAng="0" ptsTypes="">
                                      <p:cBhvr>
                                        <p:cTn id="11" dur="2000" fill="hold"/>
                                        <p:tgtEl>
                                          <p:spTgt spid="32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4920"/>
                            </p:stCondLst>
                            <p:childTnLst>
                              <p:par>
                                <p:cTn id="13" presetID="3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4" dur="500"/>
                                        <p:tgtEl>
                                          <p:spTgt spid="31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5420"/>
                            </p:stCondLst>
                            <p:childTnLst>
                              <p:par>
                                <p:cTn id="1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6809 0.0335163 L 1.33348 0.0335163" pathEditMode="relative" rAng="0" ptsTypes="AA">
                                      <p:cBhvr>
                                        <p:cTn id="18" dur="500" fill="hold"/>
                                        <p:tgtEl>
                                          <p:spTgt spid="32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showWhenStopped="0">
                <p:cTn id="19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4" name="merge_from_ofoct">
            <a:hlinkClick action="ppaction://media"/>
          </p:cNvPr>
          <p:cNvPicPr>
            <a:picLocks noRot="1"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2"/>
          <a:stretch>
            <a:fillRect/>
          </a:stretch>
        </p:blipFill>
        <p:spPr>
          <a:xfrm>
            <a:off x="4578350" y="3435350"/>
            <a:ext cx="495300" cy="495300"/>
          </a:xfrm>
          <a:prstGeom prst="rect">
            <a:avLst/>
          </a:prstGeom>
        </p:spPr>
      </p:pic>
      <p:pic>
        <p:nvPicPr>
          <p:cNvPr id="3" name="merge_from_ofoct">
            <a:hlinkClick action="ppaction://media"/>
          </p:cNvPr>
          <p:cNvPicPr>
            <a:picLocks noRot="1"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2"/>
          <a:stretch>
            <a:fillRect/>
          </a:stretch>
        </p:blipFill>
        <p:spPr>
          <a:xfrm>
            <a:off x="4451350" y="3308350"/>
            <a:ext cx="495300" cy="495300"/>
          </a:xfrm>
          <a:prstGeom prst="rect">
            <a:avLst/>
          </a:prstGeom>
        </p:spPr>
      </p:pic>
      <p:pic>
        <p:nvPicPr>
          <p:cNvPr id="2" name="FILE_20210223_034742_5">
            <a:hlinkClick action="ppaction://media"/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4324350" y="3181350"/>
            <a:ext cx="495300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70" name="Picture 4" descr="tho lai xe khong dau copy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2862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099" name="Picture 5" descr="dau tho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553200" y="3581400"/>
            <a:ext cx="1778000" cy="13081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72" name="Picture 7" descr="dau de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7200" y="3048000"/>
            <a:ext cx="1676400" cy="9794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73" name="Picture 8" descr="than lon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670300" y="3505200"/>
            <a:ext cx="1511300" cy="1968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2" name="Picture 9" descr="dau lon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894138" y="3048000"/>
            <a:ext cx="1143000" cy="10525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75" name="Picture 10" descr="khi khong dau duoi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953000" y="3048000"/>
            <a:ext cx="1828800" cy="22272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76" name="Picture 11" descr="duoi khi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700713" y="2895600"/>
            <a:ext cx="1054100" cy="12493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5" name="Picture 12" descr="dau khi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562600" y="3014663"/>
            <a:ext cx="685800" cy="7191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78" name="Picture 19" descr="than cho moi"/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00200" y="2514600"/>
            <a:ext cx="2211388" cy="2882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9" name="Picture 20" descr="dau cho moi"/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33600" y="2286000"/>
            <a:ext cx="1295400" cy="1236663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7180" name="Group 25"/>
          <p:cNvGrpSpPr/>
          <p:nvPr/>
        </p:nvGrpSpPr>
        <p:grpSpPr>
          <a:xfrm>
            <a:off x="-152400" y="4495800"/>
            <a:ext cx="990600" cy="835025"/>
            <a:chOff x="981262" y="5410200"/>
            <a:chExt cx="1241796" cy="1139371"/>
          </a:xfrm>
        </p:grpSpPr>
        <p:pic>
          <p:nvPicPr>
            <p:cNvPr id="7181" name="Picture 11" descr="08071803336277528481">
              <a:hlinkClick r:id="rId16"/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990600" y="5410200"/>
              <a:ext cx="1219200" cy="1139371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7182" name="Picture 17" descr="nam1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 rot="992185">
              <a:off x="981262" y="5543524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7183" name="Picture 17" descr="nam1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 rot="992185">
              <a:off x="1743262" y="5467323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7184" name="Picture 17" descr="nam1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 rot="992185">
              <a:off x="1590863" y="5543523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7185" name="Picture 6" descr="than de"/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5800" y="3276600"/>
            <a:ext cx="2273300" cy="2273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86" name="Picture 22" descr="http://tbn0.google.com/images?q=tbn:mmvEmCBMIClflM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57200" y="304800"/>
            <a:ext cx="685800" cy="68580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7187" name="Group 4118"/>
          <p:cNvGrpSpPr/>
          <p:nvPr/>
        </p:nvGrpSpPr>
        <p:grpSpPr>
          <a:xfrm>
            <a:off x="4343400" y="990600"/>
            <a:ext cx="228600" cy="685800"/>
            <a:chOff x="5328" y="2112"/>
            <a:chExt cx="288" cy="1776"/>
          </a:xfrm>
        </p:grpSpPr>
        <p:sp>
          <p:nvSpPr>
            <p:cNvPr id="21" name="Oval 8"/>
            <p:cNvSpPr>
              <a:spLocks noChangeArrowheads="1"/>
            </p:cNvSpPr>
            <p:nvPr/>
          </p:nvSpPr>
          <p:spPr bwMode="auto">
            <a:xfrm>
              <a:off x="5328" y="2112"/>
              <a:ext cx="288" cy="33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solidFill>
                    <a:srgbClr val="FF0000"/>
                  </a:solidFill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2" name="Oval 8"/>
            <p:cNvSpPr>
              <a:spLocks noChangeArrowheads="1"/>
            </p:cNvSpPr>
            <p:nvPr/>
          </p:nvSpPr>
          <p:spPr bwMode="auto">
            <a:xfrm>
              <a:off x="5328" y="2448"/>
              <a:ext cx="288" cy="336"/>
            </a:xfrm>
            <a:prstGeom prst="ellipse">
              <a:avLst/>
            </a:prstGeom>
            <a:solidFill>
              <a:srgbClr val="9CE29F"/>
            </a:solidFill>
            <a:ln w="9525">
              <a:solidFill>
                <a:schemeClr val="tx1"/>
              </a:solidFill>
              <a:rou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solidFill>
                    <a:srgbClr val="000000"/>
                  </a:solidFill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5424" y="2928"/>
              <a:ext cx="48" cy="96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7191" name="Oval 8"/>
            <p:cNvSpPr/>
            <p:nvPr/>
          </p:nvSpPr>
          <p:spPr>
            <a:xfrm>
              <a:off x="5328" y="2784"/>
              <a:ext cx="288" cy="336"/>
            </a:xfrm>
            <a:prstGeom prst="ellipse">
              <a:avLst/>
            </a:prstGeom>
            <a:solidFill>
              <a:srgbClr val="C6C33B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 anchorCtr="0"/>
            <a:lstStyle/>
            <a:p>
              <a:endParaRPr lang="en-US">
                <a:solidFill>
                  <a:srgbClr val="FFFF66"/>
                </a:solidFill>
                <a:latin typeface="Arial" panose="020b0604020202020204" pitchFamily="34" charset="0"/>
              </a:endParaRPr>
            </a:p>
          </p:txBody>
        </p:sp>
      </p:grpSp>
      <p:pic>
        <p:nvPicPr>
          <p:cNvPr id="7192" name="Picture 13" descr="kien con"/>
          <p:cNvPicPr>
            <a:picLocks noChangeAspect="1"/>
          </p:cNvPicPr>
          <p:nvPr/>
        </p:nvPicPr>
        <p:blipFill>
          <a:blip r:embed="rId2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00200" y="4724400"/>
            <a:ext cx="2106613" cy="2133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93" name="Picture 20" descr="spring-smiley-1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4572000" y="457200"/>
            <a:ext cx="838200" cy="6096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2827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06 -3.7037E-06 C -0.00556 -0.00092 -0.01181 0.00116 -0.01667 -0.00277 C -0.01875 -0.00439 -0.01285 -0.00879 -0.01042 -0.00833 C -0.00642 -0.00764 -0.00347 -0.00277 -3.33333E-06 -3.7037E-06 Z" pathEditMode="relative" ptsTypes="ffff">
                                      <p:cBhvr>
                                        <p:cTn id="9" dur="2000" fill="hold"/>
                                        <p:tgtEl>
                                          <p:spTgt spid="41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28274"/>
                            </p:stCondLst>
                            <p:childTnLst>
                              <p:par>
                                <p:cTn id="1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06 5.92593E-06 C -0.0007 -0.00277 -0.00052 -0.00624 -0.00209 -0.00832 C -0.00365 -0.01041 -0.00903 -0.01388 -0.00834 -0.0111 C -0.00712 -0.00624 -0.00278 -0.00369 1.38889E-06 5.92593E-06 Z" pathEditMode="relative" ptsTypes="ffff">
                                      <p:cBhvr>
                                        <p:cTn id="12" dur="2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30274"/>
                            </p:stCondLst>
                            <p:childTnLst>
                              <p:par>
                                <p:cTn id="1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06 1.48148E-06 C 0.00208 -0.00093 0.00625 -0.00278 0.00625 -0.00278 C 0.00625 -0.00278 0.00208 -0.00093 3.33333E-06 1.48148E-06 Z" pathEditMode="relative" ptsTypes="fff">
                                      <p:cBhvr>
                                        <p:cTn id="15" dur="2000" fill="hold"/>
                                        <p:tgtEl>
                                          <p:spTgt spid="41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2274"/>
                            </p:stCondLst>
                            <p:childTnLst>
                              <p:par>
                                <p:cTn id="1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06 1.48148E-06 C 0.00209 -0.00092 0.00625 -0.00278 0.00625 -0.00278 C 0.00625 -0.00278 0.00209 -0.00092 -4.44444E-06 1.48148E-06 Z" pathEditMode="relative" ptsTypes="fff">
                                      <p:cBhvr>
                                        <p:cTn id="18" dur="2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>
                <p:cTn id="1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4" name="FILE_20210223_034742_6">
            <a:hlinkClick action="ppaction://media"/>
          </p:cNvPr>
          <p:cNvPicPr>
            <a:picLocks noRot="1"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2"/>
          <a:stretch>
            <a:fillRect/>
          </a:stretch>
        </p:blipFill>
        <p:spPr>
          <a:xfrm>
            <a:off x="9677400" y="7309485"/>
            <a:ext cx="495300" cy="495300"/>
          </a:xfrm>
          <a:prstGeom prst="rect">
            <a:avLst/>
          </a:prstGeom>
        </p:spPr>
      </p:pic>
      <p:grpSp>
        <p:nvGrpSpPr>
          <p:cNvPr id="8194" name="Group 25604"/>
          <p:cNvGrpSpPr/>
          <p:nvPr/>
        </p:nvGrpSpPr>
        <p:grpSpPr>
          <a:xfrm>
            <a:off x="0" y="-304800"/>
            <a:ext cx="9144000" cy="3429000"/>
            <a:chOff x="-1152" y="4320"/>
            <a:chExt cx="8208" cy="3168"/>
          </a:xfrm>
        </p:grpSpPr>
        <p:sp>
          <p:nvSpPr>
            <p:cNvPr id="8195" name="Rectangles 25605"/>
            <p:cNvSpPr/>
            <p:nvPr/>
          </p:nvSpPr>
          <p:spPr>
            <a:xfrm>
              <a:off x="624" y="5232"/>
              <a:ext cx="1104" cy="2064"/>
            </a:xfrm>
            <a:prstGeom prst="rect">
              <a:avLst/>
            </a:prstGeom>
            <a:solidFill>
              <a:srgbClr val="FF99CC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196" name="Rectangles 25606"/>
            <p:cNvSpPr/>
            <p:nvPr/>
          </p:nvSpPr>
          <p:spPr>
            <a:xfrm>
              <a:off x="1728" y="5376"/>
              <a:ext cx="2256" cy="1824"/>
            </a:xfrm>
            <a:prstGeom prst="rect">
              <a:avLst/>
            </a:prstGeom>
            <a:solidFill>
              <a:srgbClr val="99CCFF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197" name="Flowchart: Extract 25607"/>
            <p:cNvSpPr/>
            <p:nvPr/>
          </p:nvSpPr>
          <p:spPr>
            <a:xfrm>
              <a:off x="1872" y="4464"/>
              <a:ext cx="1968" cy="864"/>
            </a:xfrm>
            <a:prstGeom prst="flowChartExtract">
              <a:avLst/>
            </a:prstGeom>
            <a:solidFill>
              <a:srgbClr val="33CCCC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198" name="Rectangles 25608"/>
            <p:cNvSpPr/>
            <p:nvPr/>
          </p:nvSpPr>
          <p:spPr>
            <a:xfrm>
              <a:off x="-1152" y="4320"/>
              <a:ext cx="1728" cy="2976"/>
            </a:xfrm>
            <a:prstGeom prst="rect">
              <a:avLst/>
            </a:prstGeom>
            <a:solidFill>
              <a:schemeClr val="accent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199" name="Rectangles 25609"/>
            <p:cNvSpPr/>
            <p:nvPr/>
          </p:nvSpPr>
          <p:spPr>
            <a:xfrm>
              <a:off x="-864" y="4608"/>
              <a:ext cx="384" cy="336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00" name="Rectangles 25610"/>
            <p:cNvSpPr/>
            <p:nvPr/>
          </p:nvSpPr>
          <p:spPr>
            <a:xfrm>
              <a:off x="-192" y="4608"/>
              <a:ext cx="384" cy="336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01" name="Rectangles 25611"/>
            <p:cNvSpPr/>
            <p:nvPr/>
          </p:nvSpPr>
          <p:spPr>
            <a:xfrm>
              <a:off x="-816" y="5232"/>
              <a:ext cx="384" cy="336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02" name="Rectangles 25612"/>
            <p:cNvSpPr/>
            <p:nvPr/>
          </p:nvSpPr>
          <p:spPr>
            <a:xfrm>
              <a:off x="-144" y="5232"/>
              <a:ext cx="384" cy="336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03" name="Rectangles 25613"/>
            <p:cNvSpPr/>
            <p:nvPr/>
          </p:nvSpPr>
          <p:spPr>
            <a:xfrm>
              <a:off x="-816" y="5952"/>
              <a:ext cx="384" cy="336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04" name="Rectangles 25614"/>
            <p:cNvSpPr/>
            <p:nvPr/>
          </p:nvSpPr>
          <p:spPr>
            <a:xfrm>
              <a:off x="-144" y="5952"/>
              <a:ext cx="384" cy="336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05" name="Rectangles 25615"/>
            <p:cNvSpPr/>
            <p:nvPr/>
          </p:nvSpPr>
          <p:spPr>
            <a:xfrm>
              <a:off x="-1032" y="6534"/>
              <a:ext cx="576" cy="720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06" name="Rectangles 25616"/>
            <p:cNvSpPr/>
            <p:nvPr/>
          </p:nvSpPr>
          <p:spPr>
            <a:xfrm>
              <a:off x="-192" y="6540"/>
              <a:ext cx="576" cy="720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07" name="Rectangles 25617"/>
            <p:cNvSpPr/>
            <p:nvPr/>
          </p:nvSpPr>
          <p:spPr>
            <a:xfrm>
              <a:off x="912" y="5280"/>
              <a:ext cx="384" cy="336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08" name="Rectangles 25618"/>
            <p:cNvSpPr/>
            <p:nvPr/>
          </p:nvSpPr>
          <p:spPr>
            <a:xfrm>
              <a:off x="768" y="5712"/>
              <a:ext cx="384" cy="336"/>
            </a:xfrm>
            <a:prstGeom prst="rect">
              <a:avLst/>
            </a:prstGeom>
            <a:solidFill>
              <a:srgbClr val="FFCC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09" name="Rectangles 25619"/>
            <p:cNvSpPr/>
            <p:nvPr/>
          </p:nvSpPr>
          <p:spPr>
            <a:xfrm>
              <a:off x="1308" y="5724"/>
              <a:ext cx="384" cy="336"/>
            </a:xfrm>
            <a:prstGeom prst="rect">
              <a:avLst/>
            </a:prstGeom>
            <a:solidFill>
              <a:srgbClr val="FFCC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10" name="Rectangles 25620"/>
            <p:cNvSpPr/>
            <p:nvPr/>
          </p:nvSpPr>
          <p:spPr>
            <a:xfrm>
              <a:off x="792" y="6138"/>
              <a:ext cx="384" cy="336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11" name="Rectangles 25621"/>
            <p:cNvSpPr/>
            <p:nvPr/>
          </p:nvSpPr>
          <p:spPr>
            <a:xfrm>
              <a:off x="1290" y="6144"/>
              <a:ext cx="384" cy="336"/>
            </a:xfrm>
            <a:prstGeom prst="rect">
              <a:avLst/>
            </a:prstGeom>
            <a:solidFill>
              <a:srgbClr val="FF99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12" name="Rectangles 25622"/>
            <p:cNvSpPr/>
            <p:nvPr/>
          </p:nvSpPr>
          <p:spPr>
            <a:xfrm>
              <a:off x="912" y="6576"/>
              <a:ext cx="576" cy="720"/>
            </a:xfrm>
            <a:prstGeom prst="rect">
              <a:avLst/>
            </a:prstGeom>
            <a:solidFill>
              <a:schemeClr val="accent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13" name="Rectangles 25623"/>
            <p:cNvSpPr/>
            <p:nvPr/>
          </p:nvSpPr>
          <p:spPr>
            <a:xfrm>
              <a:off x="2928" y="5904"/>
              <a:ext cx="864" cy="1248"/>
            </a:xfrm>
            <a:prstGeom prst="rect">
              <a:avLst/>
            </a:prstGeom>
            <a:solidFill>
              <a:srgbClr val="8080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14" name="Oval 25624"/>
            <p:cNvSpPr/>
            <p:nvPr/>
          </p:nvSpPr>
          <p:spPr>
            <a:xfrm>
              <a:off x="3024" y="6432"/>
              <a:ext cx="96" cy="144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15" name="Rectangles 25625"/>
            <p:cNvSpPr/>
            <p:nvPr/>
          </p:nvSpPr>
          <p:spPr>
            <a:xfrm>
              <a:off x="1824" y="5952"/>
              <a:ext cx="384" cy="336"/>
            </a:xfrm>
            <a:prstGeom prst="rect">
              <a:avLst/>
            </a:prstGeom>
            <a:solidFill>
              <a:srgbClr val="80008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16" name="Straight Connector 25626"/>
            <p:cNvSpPr/>
            <p:nvPr/>
          </p:nvSpPr>
          <p:spPr>
            <a:xfrm>
              <a:off x="1728" y="5616"/>
              <a:ext cx="2256" cy="0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/>
          </p:txBody>
        </p:sp>
        <p:sp>
          <p:nvSpPr>
            <p:cNvPr id="8217" name="Straight Connector 25627"/>
            <p:cNvSpPr/>
            <p:nvPr/>
          </p:nvSpPr>
          <p:spPr>
            <a:xfrm flipH="1">
              <a:off x="2496" y="5664"/>
              <a:ext cx="0" cy="1440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/>
          </p:txBody>
        </p:sp>
        <p:sp>
          <p:nvSpPr>
            <p:cNvPr id="8218" name="Double Wave 25628"/>
            <p:cNvSpPr/>
            <p:nvPr/>
          </p:nvSpPr>
          <p:spPr>
            <a:xfrm>
              <a:off x="4080" y="6096"/>
              <a:ext cx="2928" cy="1200"/>
            </a:xfrm>
            <a:prstGeom prst="doubleWave">
              <a:avLst>
                <a:gd name="adj1" fmla="val 6500"/>
                <a:gd name="adj2" fmla="val 0"/>
              </a:avLst>
            </a:prstGeom>
            <a:solidFill>
              <a:srgbClr val="FFFF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19" name="Flowchart: Extract 25629"/>
            <p:cNvSpPr/>
            <p:nvPr/>
          </p:nvSpPr>
          <p:spPr>
            <a:xfrm>
              <a:off x="4032" y="5616"/>
              <a:ext cx="912" cy="528"/>
            </a:xfrm>
            <a:prstGeom prst="flowChartExtract">
              <a:avLst/>
            </a:prstGeom>
            <a:solidFill>
              <a:srgbClr val="33CCCC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20" name="Freeform 25630"/>
            <p:cNvSpPr/>
            <p:nvPr/>
          </p:nvSpPr>
          <p:spPr>
            <a:xfrm>
              <a:off x="4944" y="5088"/>
              <a:ext cx="1824" cy="2400"/>
            </a:xfrm>
            <a:custGeom>
              <a:cxnLst>
                <a:cxn ang="270">
                  <a:pos x="10800" y="0"/>
                </a:cxn>
                <a:cxn ang="180">
                  <a:pos x="2700" y="10800"/>
                </a:cxn>
                <a:cxn ang="270">
                  <a:pos x="10800" y="5400"/>
                </a:cxn>
                <a:cxn ang="0">
                  <a:pos x="18900" y="10800"/>
                </a:cxn>
              </a:cxnLst>
              <a:rect l="0" t="0" r="0" b="0"/>
              <a:pathLst>
                <a:path w="21600" h="21600">
                  <a:moveTo>
                    <a:pt x="5400" y="10800"/>
                  </a:moveTo>
                  <a:cubicBezTo>
                    <a:pt x="5400" y="7818"/>
                    <a:pt x="7818" y="5400"/>
                    <a:pt x="10800" y="5400"/>
                  </a:cubicBezTo>
                  <a:cubicBezTo>
                    <a:pt x="13782" y="5400"/>
                    <a:pt x="16200" y="7818"/>
                    <a:pt x="16200" y="10800"/>
                  </a:cubicBezTo>
                  <a:lnTo>
                    <a:pt x="21600" y="10800"/>
                  </a:lnTo>
                  <a:cubicBezTo>
                    <a:pt x="21600" y="4835"/>
                    <a:pt x="16765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close/>
                </a:path>
              </a:pathLst>
            </a:cu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21" name="Vertical Scroll 25631"/>
            <p:cNvSpPr/>
            <p:nvPr/>
          </p:nvSpPr>
          <p:spPr>
            <a:xfrm>
              <a:off x="5376" y="6432"/>
              <a:ext cx="624" cy="720"/>
            </a:xfrm>
            <a:prstGeom prst="verticalScroll">
              <a:avLst>
                <a:gd name="adj" fmla="val 12500"/>
              </a:avLst>
            </a:prstGeom>
            <a:solidFill>
              <a:srgbClr val="993300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22" name="Oval 25632"/>
            <p:cNvSpPr/>
            <p:nvPr/>
          </p:nvSpPr>
          <p:spPr>
            <a:xfrm>
              <a:off x="4320" y="6480"/>
              <a:ext cx="336" cy="288"/>
            </a:xfrm>
            <a:prstGeom prst="ellipse">
              <a:avLst/>
            </a:prstGeom>
            <a:solidFill>
              <a:schemeClr val="accent2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23" name="Oval 25633"/>
            <p:cNvSpPr/>
            <p:nvPr/>
          </p:nvSpPr>
          <p:spPr>
            <a:xfrm>
              <a:off x="6288" y="6528"/>
              <a:ext cx="336" cy="288"/>
            </a:xfrm>
            <a:prstGeom prst="ellipse">
              <a:avLst/>
            </a:prstGeom>
            <a:solidFill>
              <a:schemeClr val="accent2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24" name="Rectangles 25634"/>
            <p:cNvSpPr/>
            <p:nvPr/>
          </p:nvSpPr>
          <p:spPr>
            <a:xfrm>
              <a:off x="4512" y="5136"/>
              <a:ext cx="2544" cy="288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</p:grpSp>
      <p:sp>
        <p:nvSpPr>
          <p:cNvPr id="8225" name="Rectangles 25635"/>
          <p:cNvSpPr/>
          <p:nvPr/>
        </p:nvSpPr>
        <p:spPr>
          <a:xfrm>
            <a:off x="6477000" y="533400"/>
            <a:ext cx="2992438" cy="45720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r>
              <a:rPr lang="en-US" sz="2400">
                <a:solidFill>
                  <a:srgbClr val="FF3300"/>
                </a:solidFill>
                <a:latin typeface="Arial" panose="020b0604020202020204" pitchFamily="34" charset="0"/>
              </a:rPr>
              <a:t>RẠP CHIẾU PHIM</a:t>
            </a:r>
          </a:p>
        </p:txBody>
      </p:sp>
      <p:sp>
        <p:nvSpPr>
          <p:cNvPr id="8227" name="Straight Connector 25637"/>
          <p:cNvSpPr/>
          <p:nvPr/>
        </p:nvSpPr>
        <p:spPr>
          <a:xfrm flipV="1">
            <a:off x="0" y="3962400"/>
            <a:ext cx="9144000" cy="762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/>
        </p:txBody>
      </p:sp>
      <p:pic>
        <p:nvPicPr>
          <p:cNvPr id="8228" name="Picture 12" descr="http://www.compositesaodo.com.vn/uploads/bien3001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2209800"/>
            <a:ext cx="381000" cy="1447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229" name="Picture 26" descr="1097598lgcsepnnyx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91200" y="2667000"/>
            <a:ext cx="1323975" cy="6667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230" name="Picture 26" descr="1097598lgcsepnnyx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20025" y="2667000"/>
            <a:ext cx="1323975" cy="6667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231" name="Picture 20" descr="spring-smiley-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10200" y="0"/>
            <a:ext cx="685800" cy="4984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232" name="Picture 142" descr="co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316961">
            <a:off x="609600" y="2743200"/>
            <a:ext cx="838200" cy="6731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233" name="Picture 142" descr="co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316961">
            <a:off x="1143000" y="2667000"/>
            <a:ext cx="838200" cy="6731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234" name="Picture 142" descr="co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316961">
            <a:off x="990600" y="2667000"/>
            <a:ext cx="838200" cy="67310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8235" name="Group 11"/>
          <p:cNvGrpSpPr>
            <a:grpSpLocks noGrp="1"/>
          </p:cNvGrpSpPr>
          <p:nvPr/>
        </p:nvGrpSpPr>
        <p:grpSpPr>
          <a:xfrm>
            <a:off x="2133600" y="1371600"/>
            <a:ext cx="1524000" cy="2438400"/>
            <a:chOff x="2920" y="85"/>
            <a:chExt cx="3176" cy="4235"/>
          </a:xfrm>
        </p:grpSpPr>
        <p:pic>
          <p:nvPicPr>
            <p:cNvPr id="8236" name="Picture 12" descr="tan cay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rot="7714034">
              <a:off x="3791" y="-47"/>
              <a:ext cx="1595" cy="1860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8237" name="Picture 13" descr="cay3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920" y="960"/>
              <a:ext cx="3176" cy="3360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8238" name="Rectangles 25701"/>
          <p:cNvSpPr/>
          <p:nvPr/>
        </p:nvSpPr>
        <p:spPr>
          <a:xfrm>
            <a:off x="0" y="3962400"/>
            <a:ext cx="9372600" cy="2895600"/>
          </a:xfrm>
          <a:prstGeom prst="rect">
            <a:avLst/>
          </a:prstGeom>
          <a:solidFill>
            <a:srgbClr val="C0C0C0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 anchorCtr="0"/>
          <a:lstStyle/>
          <a:p>
            <a:endParaRPr lang="en-US" altLang="zh-CN">
              <a:latin typeface="Arial" panose="020b0604020202020204" pitchFamily="34" charset="0"/>
            </a:endParaRPr>
          </a:p>
        </p:txBody>
      </p:sp>
      <p:sp>
        <p:nvSpPr>
          <p:cNvPr id="8239" name="Rectangles 25702"/>
          <p:cNvSpPr/>
          <p:nvPr/>
        </p:nvSpPr>
        <p:spPr>
          <a:xfrm>
            <a:off x="0" y="5029200"/>
            <a:ext cx="3048000" cy="1524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 anchorCtr="0"/>
          <a:lstStyle/>
          <a:p>
            <a:endParaRPr lang="en-US" altLang="zh-CN">
              <a:latin typeface="Arial" panose="020b0604020202020204" pitchFamily="34" charset="0"/>
            </a:endParaRPr>
          </a:p>
        </p:txBody>
      </p:sp>
      <p:sp>
        <p:nvSpPr>
          <p:cNvPr id="8240" name="Rectangles 25703"/>
          <p:cNvSpPr/>
          <p:nvPr/>
        </p:nvSpPr>
        <p:spPr>
          <a:xfrm>
            <a:off x="6553200" y="5257800"/>
            <a:ext cx="3048000" cy="1524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 anchorCtr="0"/>
          <a:lstStyle/>
          <a:p>
            <a:endParaRPr lang="en-US" altLang="zh-CN">
              <a:latin typeface="Arial" panose="020b0604020202020204" pitchFamily="34" charset="0"/>
            </a:endParaRPr>
          </a:p>
        </p:txBody>
      </p:sp>
      <p:grpSp>
        <p:nvGrpSpPr>
          <p:cNvPr id="8241" name="Group 25715"/>
          <p:cNvGrpSpPr/>
          <p:nvPr/>
        </p:nvGrpSpPr>
        <p:grpSpPr>
          <a:xfrm>
            <a:off x="5410200" y="1143000"/>
            <a:ext cx="685800" cy="2819400"/>
            <a:chOff x="3600" y="0"/>
            <a:chExt cx="480" cy="1920"/>
          </a:xfrm>
        </p:grpSpPr>
        <p:sp>
          <p:nvSpPr>
            <p:cNvPr id="8242" name="Rectangles 25716"/>
            <p:cNvSpPr/>
            <p:nvPr/>
          </p:nvSpPr>
          <p:spPr>
            <a:xfrm>
              <a:off x="3600" y="0"/>
              <a:ext cx="480" cy="816"/>
            </a:xfrm>
            <a:prstGeom prst="rect">
              <a:avLst/>
            </a:prstGeom>
            <a:solidFill>
              <a:srgbClr val="0000FF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/>
            <a:p>
              <a:pPr algn="ctr"/>
              <a:r>
                <a:rPr lang="en-US" err="1">
                  <a:solidFill>
                    <a:schemeClr val="bg1"/>
                  </a:solidFill>
                  <a:latin typeface="Arial" panose="020b0604020202020204" pitchFamily="34" charset="0"/>
                </a:rPr>
                <a:t>Xe </a:t>
              </a:r>
            </a:p>
            <a:p>
              <a:pPr algn="ctr"/>
              <a:r>
                <a:rPr lang="en-US" err="1">
                  <a:solidFill>
                    <a:schemeClr val="bg1"/>
                  </a:solidFill>
                  <a:latin typeface="Arial" panose="020b0604020202020204" pitchFamily="34" charset="0"/>
                </a:rPr>
                <a:t>Buýt</a:t>
              </a:r>
              <a:endParaRPr lang="en-US">
                <a:solidFill>
                  <a:schemeClr val="bg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8243" name="Rectangles 25717"/>
            <p:cNvSpPr/>
            <p:nvPr/>
          </p:nvSpPr>
          <p:spPr>
            <a:xfrm>
              <a:off x="3792" y="816"/>
              <a:ext cx="48" cy="1104"/>
            </a:xfrm>
            <a:prstGeom prst="rect">
              <a:avLst/>
            </a:prstGeom>
            <a:solidFill>
              <a:schemeClr val="accent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</p:grpSp>
      <p:grpSp>
        <p:nvGrpSpPr>
          <p:cNvPr id="8244" name="Group 25718"/>
          <p:cNvGrpSpPr/>
          <p:nvPr/>
        </p:nvGrpSpPr>
        <p:grpSpPr>
          <a:xfrm>
            <a:off x="5181600" y="3962400"/>
            <a:ext cx="990600" cy="1143000"/>
            <a:chOff x="-1440" y="4320"/>
            <a:chExt cx="1440" cy="1584"/>
          </a:xfrm>
        </p:grpSpPr>
        <p:sp>
          <p:nvSpPr>
            <p:cNvPr id="8245" name="Rectangles 25719"/>
            <p:cNvSpPr/>
            <p:nvPr/>
          </p:nvSpPr>
          <p:spPr>
            <a:xfrm>
              <a:off x="-1440" y="4320"/>
              <a:ext cx="1440" cy="1584"/>
            </a:xfrm>
            <a:prstGeom prst="rect">
              <a:avLst/>
            </a:prstGeom>
            <a:solidFill>
              <a:schemeClr val="bg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46" name="Rectangles 25720"/>
            <p:cNvSpPr/>
            <p:nvPr/>
          </p:nvSpPr>
          <p:spPr>
            <a:xfrm>
              <a:off x="-1398" y="4590"/>
              <a:ext cx="1344" cy="192"/>
            </a:xfrm>
            <a:prstGeom prst="rect">
              <a:avLst/>
            </a:prstGeom>
            <a:solidFill>
              <a:srgbClr val="FF00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47" name="Rectangles 25721"/>
            <p:cNvSpPr/>
            <p:nvPr/>
          </p:nvSpPr>
          <p:spPr>
            <a:xfrm>
              <a:off x="-1398" y="5028"/>
              <a:ext cx="1344" cy="192"/>
            </a:xfrm>
            <a:prstGeom prst="rect">
              <a:avLst/>
            </a:prstGeom>
            <a:solidFill>
              <a:srgbClr val="FF00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48" name="Rectangles 25722"/>
            <p:cNvSpPr/>
            <p:nvPr/>
          </p:nvSpPr>
          <p:spPr>
            <a:xfrm>
              <a:off x="-1380" y="5472"/>
              <a:ext cx="1344" cy="192"/>
            </a:xfrm>
            <a:prstGeom prst="rect">
              <a:avLst/>
            </a:prstGeom>
            <a:solidFill>
              <a:srgbClr val="FF00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</p:grpSp>
      <p:grpSp>
        <p:nvGrpSpPr>
          <p:cNvPr id="8249" name="Group 25723"/>
          <p:cNvGrpSpPr/>
          <p:nvPr/>
        </p:nvGrpSpPr>
        <p:grpSpPr>
          <a:xfrm>
            <a:off x="5181600" y="5105400"/>
            <a:ext cx="990600" cy="1295400"/>
            <a:chOff x="-1440" y="4320"/>
            <a:chExt cx="1440" cy="1584"/>
          </a:xfrm>
        </p:grpSpPr>
        <p:sp>
          <p:nvSpPr>
            <p:cNvPr id="8250" name="Rectangles 25724"/>
            <p:cNvSpPr/>
            <p:nvPr/>
          </p:nvSpPr>
          <p:spPr>
            <a:xfrm>
              <a:off x="-1440" y="4320"/>
              <a:ext cx="1440" cy="1584"/>
            </a:xfrm>
            <a:prstGeom prst="rect">
              <a:avLst/>
            </a:prstGeom>
            <a:solidFill>
              <a:schemeClr val="bg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51" name="Rectangles 25725"/>
            <p:cNvSpPr/>
            <p:nvPr/>
          </p:nvSpPr>
          <p:spPr>
            <a:xfrm>
              <a:off x="-1398" y="4590"/>
              <a:ext cx="1344" cy="192"/>
            </a:xfrm>
            <a:prstGeom prst="rect">
              <a:avLst/>
            </a:prstGeom>
            <a:solidFill>
              <a:srgbClr val="FF00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52" name="Rectangles 25726"/>
            <p:cNvSpPr/>
            <p:nvPr/>
          </p:nvSpPr>
          <p:spPr>
            <a:xfrm>
              <a:off x="-1398" y="5028"/>
              <a:ext cx="1344" cy="192"/>
            </a:xfrm>
            <a:prstGeom prst="rect">
              <a:avLst/>
            </a:prstGeom>
            <a:solidFill>
              <a:srgbClr val="FF00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53" name="Rectangles 25727"/>
            <p:cNvSpPr/>
            <p:nvPr/>
          </p:nvSpPr>
          <p:spPr>
            <a:xfrm>
              <a:off x="-1380" y="5472"/>
              <a:ext cx="1344" cy="192"/>
            </a:xfrm>
            <a:prstGeom prst="rect">
              <a:avLst/>
            </a:prstGeom>
            <a:solidFill>
              <a:srgbClr val="FF00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</p:grpSp>
      <p:grpSp>
        <p:nvGrpSpPr>
          <p:cNvPr id="25730" name="Group 25729"/>
          <p:cNvGrpSpPr/>
          <p:nvPr/>
        </p:nvGrpSpPr>
        <p:grpSpPr>
          <a:xfrm>
            <a:off x="2057400" y="2057400"/>
            <a:ext cx="1371600" cy="1752600"/>
            <a:chOff x="2544" y="4021"/>
            <a:chExt cx="1141" cy="1787"/>
          </a:xfrm>
        </p:grpSpPr>
        <p:pic>
          <p:nvPicPr>
            <p:cNvPr id="8255" name="Picture 17" descr="than bac gau cam mu"/>
            <p:cNvPicPr>
              <a:picLocks noChangeAspect="1"/>
            </p:cNvPicPr>
            <p:nvPr/>
          </p:nvPicPr>
          <p:blipFill>
            <a:blip r:embed="rId1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rot="-635961">
              <a:off x="2544" y="4320"/>
              <a:ext cx="1141" cy="148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8256" name="Picture 18" descr="dau gau cam mu"/>
            <p:cNvPicPr>
              <a:picLocks noChangeAspect="1"/>
            </p:cNvPicPr>
            <p:nvPr/>
          </p:nvPicPr>
          <p:blipFill>
            <a:blip r:embed="rId12">
              <a:clrChange>
                <a:clrFrom>
                  <a:srgbClr val="FEFEFF"/>
                </a:clrFrom>
                <a:clrTo>
                  <a:srgbClr val="FEFE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rot="-1941710">
              <a:off x="2712" y="4021"/>
              <a:ext cx="648" cy="789"/>
            </a:xfrm>
            <a:prstGeom prst="rect">
              <a:avLst/>
            </a:prstGeom>
            <a:noFill/>
            <a:ln w="9525">
              <a:noFill/>
            </a:ln>
          </p:spPr>
        </p:pic>
      </p:grpSp>
      <p:grpSp>
        <p:nvGrpSpPr>
          <p:cNvPr id="25731" name="Group 25730"/>
          <p:cNvGrpSpPr/>
          <p:nvPr/>
        </p:nvGrpSpPr>
        <p:grpSpPr>
          <a:xfrm>
            <a:off x="266700" y="3733800"/>
            <a:ext cx="5486400" cy="2593975"/>
            <a:chOff x="480" y="2064"/>
            <a:chExt cx="3456" cy="1634"/>
          </a:xfrm>
        </p:grpSpPr>
        <p:grpSp>
          <p:nvGrpSpPr>
            <p:cNvPr id="8258" name="Group 25731"/>
            <p:cNvGrpSpPr/>
            <p:nvPr/>
          </p:nvGrpSpPr>
          <p:grpSpPr>
            <a:xfrm>
              <a:off x="480" y="2064"/>
              <a:ext cx="3456" cy="1634"/>
              <a:chOff x="0" y="2686"/>
              <a:chExt cx="3456" cy="1634"/>
            </a:xfrm>
          </p:grpSpPr>
          <p:pic>
            <p:nvPicPr>
              <p:cNvPr id="8259" name="Picture 16" descr="xe o to"/>
              <p:cNvPicPr>
                <a:picLocks noChangeAspect="1"/>
              </p:cNvPicPr>
              <p:nvPr/>
            </p:nvPicPr>
            <p:blipFill>
              <a:blip r:embed="rId1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0" y="2686"/>
                <a:ext cx="3456" cy="1634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8260" name="Picture 20" descr="dau cho moi"/>
              <p:cNvPicPr>
                <a:picLocks noChangeAspect="1"/>
              </p:cNvPicPr>
              <p:nvPr/>
            </p:nvPicPr>
            <p:blipFill>
              <a:blip r:embed="rId1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1968" y="3120"/>
                <a:ext cx="432" cy="412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8261" name="Picture 9" descr="dau lon"/>
              <p:cNvPicPr>
                <a:picLocks noChangeAspect="1"/>
              </p:cNvPicPr>
              <p:nvPr/>
            </p:nvPicPr>
            <p:blipFill>
              <a:blip r:embed="rId1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1152" y="3024"/>
                <a:ext cx="528" cy="486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8262" name="Picture 12" descr="dau khi"/>
              <p:cNvPicPr>
                <a:picLocks noChangeAspect="1"/>
              </p:cNvPicPr>
              <p:nvPr/>
            </p:nvPicPr>
            <p:blipFill>
              <a:blip r:embed="rId1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432" y="3120"/>
                <a:ext cx="386" cy="405"/>
              </a:xfrm>
              <a:prstGeom prst="rect">
                <a:avLst/>
              </a:prstGeom>
              <a:noFill/>
              <a:ln w="9525">
                <a:noFill/>
              </a:ln>
            </p:spPr>
          </p:pic>
        </p:grpSp>
        <p:pic>
          <p:nvPicPr>
            <p:cNvPr id="8263" name="Picture 13" descr="kien con"/>
            <p:cNvPicPr>
              <a:picLocks noChangeAspect="1"/>
            </p:cNvPicPr>
            <p:nvPr/>
          </p:nvPicPr>
          <p:blipFill>
            <a:blip r:embed="rId1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981" y="2304"/>
              <a:ext cx="1043" cy="1056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8264" name="Rectangles 25737"/>
            <p:cNvSpPr/>
            <p:nvPr/>
          </p:nvSpPr>
          <p:spPr>
            <a:xfrm>
              <a:off x="1680" y="2880"/>
              <a:ext cx="912" cy="576"/>
            </a:xfrm>
            <a:prstGeom prst="rect">
              <a:avLst/>
            </a:prstGeom>
            <a:solidFill>
              <a:srgbClr val="FF0000"/>
            </a:solidFill>
            <a:ln w="9525" cap="flat" cmpd="sng">
              <a:solidFill>
                <a:srgbClr val="FF00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65" name="Rectangles 25738"/>
            <p:cNvSpPr/>
            <p:nvPr/>
          </p:nvSpPr>
          <p:spPr>
            <a:xfrm>
              <a:off x="1680" y="2880"/>
              <a:ext cx="1200" cy="138"/>
            </a:xfrm>
            <a:prstGeom prst="rect">
              <a:avLst/>
            </a:prstGeom>
            <a:solidFill>
              <a:srgbClr val="FFFF00"/>
            </a:solidFill>
            <a:ln w="9525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66" name="Rectangles 25739"/>
            <p:cNvSpPr/>
            <p:nvPr/>
          </p:nvSpPr>
          <p:spPr>
            <a:xfrm>
              <a:off x="576" y="2880"/>
              <a:ext cx="768" cy="138"/>
            </a:xfrm>
            <a:prstGeom prst="rect">
              <a:avLst/>
            </a:prstGeom>
            <a:solidFill>
              <a:srgbClr val="FFFF00"/>
            </a:solidFill>
            <a:ln w="9525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</p:grpSp>
      <p:grpSp>
        <p:nvGrpSpPr>
          <p:cNvPr id="8267" name="Group 25740"/>
          <p:cNvGrpSpPr/>
          <p:nvPr/>
        </p:nvGrpSpPr>
        <p:grpSpPr>
          <a:xfrm>
            <a:off x="5181600" y="6210300"/>
            <a:ext cx="990600" cy="1295400"/>
            <a:chOff x="-1440" y="4320"/>
            <a:chExt cx="1440" cy="1584"/>
          </a:xfrm>
        </p:grpSpPr>
        <p:sp>
          <p:nvSpPr>
            <p:cNvPr id="8268" name="Rectangles 25741"/>
            <p:cNvSpPr/>
            <p:nvPr/>
          </p:nvSpPr>
          <p:spPr>
            <a:xfrm>
              <a:off x="-1440" y="4320"/>
              <a:ext cx="1440" cy="1584"/>
            </a:xfrm>
            <a:prstGeom prst="rect">
              <a:avLst/>
            </a:prstGeom>
            <a:solidFill>
              <a:schemeClr val="bg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69" name="Rectangles 25742"/>
            <p:cNvSpPr/>
            <p:nvPr/>
          </p:nvSpPr>
          <p:spPr>
            <a:xfrm>
              <a:off x="-1398" y="4590"/>
              <a:ext cx="1344" cy="192"/>
            </a:xfrm>
            <a:prstGeom prst="rect">
              <a:avLst/>
            </a:prstGeom>
            <a:solidFill>
              <a:srgbClr val="FF00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70" name="Rectangles 25743"/>
            <p:cNvSpPr/>
            <p:nvPr/>
          </p:nvSpPr>
          <p:spPr>
            <a:xfrm>
              <a:off x="-1398" y="5028"/>
              <a:ext cx="1344" cy="192"/>
            </a:xfrm>
            <a:prstGeom prst="rect">
              <a:avLst/>
            </a:prstGeom>
            <a:solidFill>
              <a:srgbClr val="FF00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71" name="Rectangles 25744"/>
            <p:cNvSpPr/>
            <p:nvPr/>
          </p:nvSpPr>
          <p:spPr>
            <a:xfrm>
              <a:off x="-1380" y="5472"/>
              <a:ext cx="1344" cy="192"/>
            </a:xfrm>
            <a:prstGeom prst="rect">
              <a:avLst/>
            </a:prstGeom>
            <a:solidFill>
              <a:srgbClr val="FF00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004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4165 -0.0221634 C -0.16658 -0.0205545 -0.0985997 -0.0183717 -0.0270666 -0.0152711 C 0.0140303 -0.0135496 0.0587323 -0.0152711 0.101683 -0.0152711" pathEditMode="relative" rAng="0" ptsTypes="ffA">
                                      <p:cBhvr>
                                        <p:cTn id="9" dur="2000" fill="hold"/>
                                        <p:tgtEl>
                                          <p:spTgt spid="257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200" y="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47"/>
                            </p:stCondLst>
                            <p:childTnLst>
                              <p:par>
                                <p:cTn id="1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0.000185185 L 0.00833333 0.238889" pathEditMode="relative" rAng="0" ptsTypes="">
                                      <p:cBhvr>
                                        <p:cTn id="12" dur="1000" fill="hold"/>
                                        <p:tgtEl>
                                          <p:spTgt spid="257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00" y="8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5" name="FILE_20210223_034742_7">
            <a:hlinkClick action="ppaction://media"/>
          </p:cNvPr>
          <p:cNvPicPr>
            <a:picLocks noRot="1"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2"/>
          <a:stretch>
            <a:fillRect/>
          </a:stretch>
        </p:blipFill>
        <p:spPr>
          <a:xfrm>
            <a:off x="4324350" y="3181350"/>
            <a:ext cx="495300" cy="495300"/>
          </a:xfrm>
          <a:prstGeom prst="rect">
            <a:avLst/>
          </a:prstGeom>
        </p:spPr>
      </p:pic>
      <p:pic>
        <p:nvPicPr>
          <p:cNvPr id="2" name="FILE_20210223_034742_7">
            <a:hlinkClick action="ppaction://media"/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4324350" y="3257550"/>
            <a:ext cx="495300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218" name="Picture 4" descr="tho lai xe khong dau copy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219" name="Picture 7" descr="dau de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48000" y="2982913"/>
            <a:ext cx="1676400" cy="9794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220" name="Picture 6" descr="than de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52800" y="3200400"/>
            <a:ext cx="2273300" cy="2273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221" name="Picture 8" descr="than lon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953000" y="3505200"/>
            <a:ext cx="1511300" cy="1968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222" name="Picture 9" descr="dau lon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05400" y="3048000"/>
            <a:ext cx="1143000" cy="10525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223" name="Picture 10" descr="khi khong dau duoi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91400" y="3179763"/>
            <a:ext cx="1828800" cy="22272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79" name="Picture 11" descr="duoi khi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924800" y="3017838"/>
            <a:ext cx="1054100" cy="12493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225" name="Picture 12" descr="dau khi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772400" y="3179763"/>
            <a:ext cx="685800" cy="7191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226" name="Picture 13" descr="kien con"/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14600" y="2743200"/>
            <a:ext cx="1752600" cy="177482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9227" name="Group 6211"/>
          <p:cNvGrpSpPr/>
          <p:nvPr/>
        </p:nvGrpSpPr>
        <p:grpSpPr>
          <a:xfrm>
            <a:off x="609600" y="2438400"/>
            <a:ext cx="2043113" cy="3182938"/>
            <a:chOff x="552" y="1545"/>
            <a:chExt cx="1287" cy="2005"/>
          </a:xfrm>
        </p:grpSpPr>
        <p:pic>
          <p:nvPicPr>
            <p:cNvPr id="9228" name="Picture 19" descr="than cho moi"/>
            <p:cNvPicPr>
              <a:picLocks noChangeAspect="1"/>
            </p:cNvPicPr>
            <p:nvPr/>
          </p:nvPicPr>
          <p:blipFill>
            <a:blip r:embed="rId1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52" y="1872"/>
              <a:ext cx="1287" cy="167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9229" name="Picture 20" descr="dau cho moi"/>
            <p:cNvPicPr>
              <a:picLocks noChangeAspect="1"/>
            </p:cNvPicPr>
            <p:nvPr/>
          </p:nvPicPr>
          <p:blipFill>
            <a:blip r:embed="rId1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810" y="1545"/>
              <a:ext cx="816" cy="779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7186" name="Picture 18" descr="bac gau cam mu"/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978025" y="4572000"/>
            <a:ext cx="1978025" cy="25781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73" name="Picture 5" descr="dau tho"/>
          <p:cNvPicPr>
            <a:picLocks noChangeAspect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527800" y="3644900"/>
            <a:ext cx="1778000" cy="13081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232" name="Picture 42" descr="41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543800" y="3810000"/>
            <a:ext cx="914400" cy="73977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9233" name="Group 19"/>
          <p:cNvGrpSpPr/>
          <p:nvPr/>
        </p:nvGrpSpPr>
        <p:grpSpPr>
          <a:xfrm>
            <a:off x="2286000" y="4724400"/>
            <a:ext cx="990600" cy="835025"/>
            <a:chOff x="981262" y="5410200"/>
            <a:chExt cx="1241796" cy="1139371"/>
          </a:xfrm>
        </p:grpSpPr>
        <p:pic>
          <p:nvPicPr>
            <p:cNvPr id="9234" name="Picture 11" descr="08071803336277528481">
              <a:hlinkClick r:id="rId20"/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990600" y="5410200"/>
              <a:ext cx="1219200" cy="1139371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9235" name="Picture 17" descr="nam1"/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 rot="992185">
              <a:off x="981262" y="5543524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9236" name="Picture 17" descr="nam1"/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 rot="992185">
              <a:off x="1743262" y="5467323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9237" name="Picture 17" descr="nam1"/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 rot="992185">
              <a:off x="1590863" y="5543523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9238" name="Picture 16" descr="http://tbn0.google.com/images?q=tbn:mmvEmCBMIClflM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533400" y="304800"/>
            <a:ext cx="685800" cy="68580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9239" name="Group 6167"/>
          <p:cNvGrpSpPr/>
          <p:nvPr/>
        </p:nvGrpSpPr>
        <p:grpSpPr>
          <a:xfrm>
            <a:off x="4267200" y="838200"/>
            <a:ext cx="1600200" cy="1143000"/>
            <a:chOff x="-1152" y="4320"/>
            <a:chExt cx="8208" cy="3168"/>
          </a:xfrm>
        </p:grpSpPr>
        <p:sp>
          <p:nvSpPr>
            <p:cNvPr id="9240" name="Rectangles 6168"/>
            <p:cNvSpPr/>
            <p:nvPr/>
          </p:nvSpPr>
          <p:spPr>
            <a:xfrm>
              <a:off x="624" y="5232"/>
              <a:ext cx="1104" cy="2064"/>
            </a:xfrm>
            <a:prstGeom prst="rect">
              <a:avLst/>
            </a:prstGeom>
            <a:solidFill>
              <a:srgbClr val="FF99CC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9241" name="Rectangles 6169"/>
            <p:cNvSpPr/>
            <p:nvPr/>
          </p:nvSpPr>
          <p:spPr>
            <a:xfrm>
              <a:off x="1728" y="5376"/>
              <a:ext cx="2256" cy="1824"/>
            </a:xfrm>
            <a:prstGeom prst="rect">
              <a:avLst/>
            </a:prstGeom>
            <a:solidFill>
              <a:srgbClr val="99CCFF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9242" name="Flowchart: Extract 6170"/>
            <p:cNvSpPr/>
            <p:nvPr/>
          </p:nvSpPr>
          <p:spPr>
            <a:xfrm>
              <a:off x="1872" y="4464"/>
              <a:ext cx="1968" cy="864"/>
            </a:xfrm>
            <a:prstGeom prst="flowChartExtract">
              <a:avLst/>
            </a:prstGeom>
            <a:solidFill>
              <a:srgbClr val="33CCCC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9243" name="Rectangles 6171"/>
            <p:cNvSpPr/>
            <p:nvPr/>
          </p:nvSpPr>
          <p:spPr>
            <a:xfrm>
              <a:off x="-1152" y="4320"/>
              <a:ext cx="1728" cy="2976"/>
            </a:xfrm>
            <a:prstGeom prst="rect">
              <a:avLst/>
            </a:prstGeom>
            <a:solidFill>
              <a:schemeClr val="accent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9244" name="Rectangles 6172"/>
            <p:cNvSpPr/>
            <p:nvPr/>
          </p:nvSpPr>
          <p:spPr>
            <a:xfrm>
              <a:off x="-864" y="4608"/>
              <a:ext cx="384" cy="336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9245" name="Rectangles 6173"/>
            <p:cNvSpPr/>
            <p:nvPr/>
          </p:nvSpPr>
          <p:spPr>
            <a:xfrm>
              <a:off x="-192" y="4608"/>
              <a:ext cx="384" cy="336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9246" name="Rectangles 6174"/>
            <p:cNvSpPr/>
            <p:nvPr/>
          </p:nvSpPr>
          <p:spPr>
            <a:xfrm>
              <a:off x="-816" y="5232"/>
              <a:ext cx="384" cy="336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9247" name="Rectangles 6175"/>
            <p:cNvSpPr/>
            <p:nvPr/>
          </p:nvSpPr>
          <p:spPr>
            <a:xfrm>
              <a:off x="-144" y="5232"/>
              <a:ext cx="384" cy="336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9248" name="Rectangles 6176"/>
            <p:cNvSpPr/>
            <p:nvPr/>
          </p:nvSpPr>
          <p:spPr>
            <a:xfrm>
              <a:off x="-816" y="5952"/>
              <a:ext cx="384" cy="336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9249" name="Rectangles 6177"/>
            <p:cNvSpPr/>
            <p:nvPr/>
          </p:nvSpPr>
          <p:spPr>
            <a:xfrm>
              <a:off x="-144" y="5952"/>
              <a:ext cx="384" cy="336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9250" name="Rectangles 6178"/>
            <p:cNvSpPr/>
            <p:nvPr/>
          </p:nvSpPr>
          <p:spPr>
            <a:xfrm>
              <a:off x="-1032" y="6534"/>
              <a:ext cx="576" cy="720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9251" name="Rectangles 6179"/>
            <p:cNvSpPr/>
            <p:nvPr/>
          </p:nvSpPr>
          <p:spPr>
            <a:xfrm>
              <a:off x="-192" y="6540"/>
              <a:ext cx="576" cy="720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9252" name="Rectangles 6180"/>
            <p:cNvSpPr/>
            <p:nvPr/>
          </p:nvSpPr>
          <p:spPr>
            <a:xfrm>
              <a:off x="912" y="5280"/>
              <a:ext cx="384" cy="336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9253" name="Rectangles 6181"/>
            <p:cNvSpPr/>
            <p:nvPr/>
          </p:nvSpPr>
          <p:spPr>
            <a:xfrm>
              <a:off x="768" y="5712"/>
              <a:ext cx="384" cy="336"/>
            </a:xfrm>
            <a:prstGeom prst="rect">
              <a:avLst/>
            </a:prstGeom>
            <a:solidFill>
              <a:srgbClr val="FFCC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9254" name="Rectangles 6182"/>
            <p:cNvSpPr/>
            <p:nvPr/>
          </p:nvSpPr>
          <p:spPr>
            <a:xfrm>
              <a:off x="1308" y="5724"/>
              <a:ext cx="384" cy="336"/>
            </a:xfrm>
            <a:prstGeom prst="rect">
              <a:avLst/>
            </a:prstGeom>
            <a:solidFill>
              <a:srgbClr val="FFCC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9255" name="Rectangles 6183"/>
            <p:cNvSpPr/>
            <p:nvPr/>
          </p:nvSpPr>
          <p:spPr>
            <a:xfrm>
              <a:off x="792" y="6138"/>
              <a:ext cx="384" cy="336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9256" name="Rectangles 6184"/>
            <p:cNvSpPr/>
            <p:nvPr/>
          </p:nvSpPr>
          <p:spPr>
            <a:xfrm>
              <a:off x="1290" y="6144"/>
              <a:ext cx="384" cy="336"/>
            </a:xfrm>
            <a:prstGeom prst="rect">
              <a:avLst/>
            </a:prstGeom>
            <a:solidFill>
              <a:srgbClr val="FF99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9257" name="Rectangles 6185"/>
            <p:cNvSpPr/>
            <p:nvPr/>
          </p:nvSpPr>
          <p:spPr>
            <a:xfrm>
              <a:off x="912" y="6576"/>
              <a:ext cx="576" cy="720"/>
            </a:xfrm>
            <a:prstGeom prst="rect">
              <a:avLst/>
            </a:prstGeom>
            <a:solidFill>
              <a:schemeClr val="accent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9258" name="Rectangles 6186"/>
            <p:cNvSpPr/>
            <p:nvPr/>
          </p:nvSpPr>
          <p:spPr>
            <a:xfrm>
              <a:off x="2928" y="5904"/>
              <a:ext cx="864" cy="1248"/>
            </a:xfrm>
            <a:prstGeom prst="rect">
              <a:avLst/>
            </a:prstGeom>
            <a:solidFill>
              <a:srgbClr val="8080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9259" name="Oval 6187"/>
            <p:cNvSpPr/>
            <p:nvPr/>
          </p:nvSpPr>
          <p:spPr>
            <a:xfrm>
              <a:off x="3024" y="6432"/>
              <a:ext cx="96" cy="144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9260" name="Rectangles 6188"/>
            <p:cNvSpPr/>
            <p:nvPr/>
          </p:nvSpPr>
          <p:spPr>
            <a:xfrm>
              <a:off x="1824" y="5952"/>
              <a:ext cx="384" cy="336"/>
            </a:xfrm>
            <a:prstGeom prst="rect">
              <a:avLst/>
            </a:prstGeom>
            <a:solidFill>
              <a:srgbClr val="80008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9261" name="Straight Connector 6189"/>
            <p:cNvSpPr/>
            <p:nvPr/>
          </p:nvSpPr>
          <p:spPr>
            <a:xfrm>
              <a:off x="1728" y="5616"/>
              <a:ext cx="2256" cy="0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/>
          </p:txBody>
        </p:sp>
        <p:sp>
          <p:nvSpPr>
            <p:cNvPr id="9262" name="Straight Connector 6190"/>
            <p:cNvSpPr/>
            <p:nvPr/>
          </p:nvSpPr>
          <p:spPr>
            <a:xfrm flipH="1">
              <a:off x="2496" y="5664"/>
              <a:ext cx="0" cy="1440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/>
          </p:txBody>
        </p:sp>
        <p:sp>
          <p:nvSpPr>
            <p:cNvPr id="9263" name="Double Wave 6191"/>
            <p:cNvSpPr/>
            <p:nvPr/>
          </p:nvSpPr>
          <p:spPr>
            <a:xfrm>
              <a:off x="4080" y="6096"/>
              <a:ext cx="2928" cy="1200"/>
            </a:xfrm>
            <a:prstGeom prst="doubleWave">
              <a:avLst>
                <a:gd name="adj1" fmla="val 6500"/>
                <a:gd name="adj2" fmla="val 0"/>
              </a:avLst>
            </a:prstGeom>
            <a:solidFill>
              <a:srgbClr val="FFFF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9264" name="Flowchart: Extract 6192"/>
            <p:cNvSpPr/>
            <p:nvPr/>
          </p:nvSpPr>
          <p:spPr>
            <a:xfrm>
              <a:off x="4032" y="5616"/>
              <a:ext cx="912" cy="528"/>
            </a:xfrm>
            <a:prstGeom prst="flowChartExtract">
              <a:avLst/>
            </a:prstGeom>
            <a:solidFill>
              <a:srgbClr val="33CCCC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9265" name="Freeform 6193"/>
            <p:cNvSpPr/>
            <p:nvPr/>
          </p:nvSpPr>
          <p:spPr>
            <a:xfrm>
              <a:off x="4944" y="5088"/>
              <a:ext cx="1824" cy="2400"/>
            </a:xfrm>
            <a:custGeom>
              <a:cxnLst>
                <a:cxn ang="270">
                  <a:pos x="10800" y="0"/>
                </a:cxn>
                <a:cxn ang="180">
                  <a:pos x="2700" y="10800"/>
                </a:cxn>
                <a:cxn ang="270">
                  <a:pos x="10800" y="5400"/>
                </a:cxn>
                <a:cxn ang="0">
                  <a:pos x="18900" y="10800"/>
                </a:cxn>
              </a:cxnLst>
              <a:rect l="0" t="0" r="0" b="0"/>
              <a:pathLst>
                <a:path w="21600" h="21600">
                  <a:moveTo>
                    <a:pt x="5400" y="10800"/>
                  </a:moveTo>
                  <a:cubicBezTo>
                    <a:pt x="5400" y="7818"/>
                    <a:pt x="7818" y="5400"/>
                    <a:pt x="10800" y="5400"/>
                  </a:cubicBezTo>
                  <a:cubicBezTo>
                    <a:pt x="13782" y="5400"/>
                    <a:pt x="16200" y="7818"/>
                    <a:pt x="16200" y="10800"/>
                  </a:cubicBezTo>
                  <a:lnTo>
                    <a:pt x="21600" y="10800"/>
                  </a:lnTo>
                  <a:cubicBezTo>
                    <a:pt x="21600" y="4835"/>
                    <a:pt x="16765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close/>
                </a:path>
              </a:pathLst>
            </a:cu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266" name="Vertical Scroll 6194"/>
            <p:cNvSpPr/>
            <p:nvPr/>
          </p:nvSpPr>
          <p:spPr>
            <a:xfrm>
              <a:off x="5376" y="6432"/>
              <a:ext cx="624" cy="720"/>
            </a:xfrm>
            <a:prstGeom prst="verticalScroll">
              <a:avLst>
                <a:gd name="adj" fmla="val 12500"/>
              </a:avLst>
            </a:prstGeom>
            <a:solidFill>
              <a:srgbClr val="993300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9267" name="Oval 6195"/>
            <p:cNvSpPr/>
            <p:nvPr/>
          </p:nvSpPr>
          <p:spPr>
            <a:xfrm>
              <a:off x="4320" y="6480"/>
              <a:ext cx="336" cy="288"/>
            </a:xfrm>
            <a:prstGeom prst="ellipse">
              <a:avLst/>
            </a:prstGeom>
            <a:solidFill>
              <a:schemeClr val="accent2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9268" name="Oval 6196"/>
            <p:cNvSpPr/>
            <p:nvPr/>
          </p:nvSpPr>
          <p:spPr>
            <a:xfrm>
              <a:off x="6288" y="6528"/>
              <a:ext cx="336" cy="288"/>
            </a:xfrm>
            <a:prstGeom prst="ellipse">
              <a:avLst/>
            </a:prstGeom>
            <a:solidFill>
              <a:schemeClr val="accent2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9269" name="Rectangles 6197"/>
            <p:cNvSpPr/>
            <p:nvPr/>
          </p:nvSpPr>
          <p:spPr>
            <a:xfrm>
              <a:off x="4512" y="5136"/>
              <a:ext cx="2544" cy="288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</p:grpSp>
      <p:pic>
        <p:nvPicPr>
          <p:cNvPr id="9270" name="Picture 142" descr="co3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 rot="316961">
            <a:off x="2505075" y="1697038"/>
            <a:ext cx="762000" cy="6127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271" name="Picture 142" descr="co3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 rot="316961">
            <a:off x="2590800" y="1143000"/>
            <a:ext cx="762000" cy="6127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272" name="Picture 142" descr="co3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 rot="316961">
            <a:off x="2971800" y="1143000"/>
            <a:ext cx="762000" cy="6127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273" name="Picture 142" descr="co3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 rot="316961">
            <a:off x="2971800" y="1752600"/>
            <a:ext cx="762000" cy="61277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9274" name="Group 6206"/>
          <p:cNvGrpSpPr/>
          <p:nvPr/>
        </p:nvGrpSpPr>
        <p:grpSpPr>
          <a:xfrm flipH="1">
            <a:off x="3200400" y="685800"/>
            <a:ext cx="228600" cy="1371600"/>
            <a:chOff x="5328" y="2112"/>
            <a:chExt cx="288" cy="1776"/>
          </a:xfrm>
        </p:grpSpPr>
        <p:sp>
          <p:nvSpPr>
            <p:cNvPr id="21" name="Oval 8"/>
            <p:cNvSpPr>
              <a:spLocks noChangeArrowheads="1"/>
            </p:cNvSpPr>
            <p:nvPr/>
          </p:nvSpPr>
          <p:spPr bwMode="auto">
            <a:xfrm>
              <a:off x="5328" y="2112"/>
              <a:ext cx="288" cy="33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solidFill>
                    <a:srgbClr val="FF0000"/>
                  </a:solidFill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2" name="Oval 8"/>
            <p:cNvSpPr>
              <a:spLocks noChangeArrowheads="1"/>
            </p:cNvSpPr>
            <p:nvPr/>
          </p:nvSpPr>
          <p:spPr bwMode="auto">
            <a:xfrm>
              <a:off x="5328" y="2448"/>
              <a:ext cx="288" cy="336"/>
            </a:xfrm>
            <a:prstGeom prst="ellipse">
              <a:avLst/>
            </a:prstGeom>
            <a:solidFill>
              <a:srgbClr val="9CE29F"/>
            </a:solidFill>
            <a:ln w="9525">
              <a:solidFill>
                <a:schemeClr val="tx1"/>
              </a:solidFill>
              <a:rou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solidFill>
                    <a:srgbClr val="000000"/>
                  </a:solidFill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5424" y="2928"/>
              <a:ext cx="48" cy="96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9278" name="Oval 8"/>
            <p:cNvSpPr/>
            <p:nvPr/>
          </p:nvSpPr>
          <p:spPr>
            <a:xfrm>
              <a:off x="5328" y="2784"/>
              <a:ext cx="288" cy="336"/>
            </a:xfrm>
            <a:prstGeom prst="ellipse">
              <a:avLst/>
            </a:prstGeom>
            <a:solidFill>
              <a:srgbClr val="C6C33B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 anchorCtr="0"/>
            <a:lstStyle/>
            <a:p>
              <a:endParaRPr lang="en-US">
                <a:solidFill>
                  <a:srgbClr val="FFFF66"/>
                </a:solidFill>
                <a:latin typeface="Arial" panose="020b060402020202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899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07 -7.40741E-07 C 8.33333E-07 -7.40741E-07 0.09913 -0.01782 0.19826 -0.03565" pathEditMode="relative" ptsTypes="aA">
                                      <p:cBhvr>
                                        <p:cTn id="9" dur="2000" fill="hold"/>
                                        <p:tgtEl>
                                          <p:spTgt spid="71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8990"/>
                            </p:stCondLst>
                            <p:childTnLst>
                              <p:par>
                                <p:cTn id="11" presetID="0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07 -6.47549E-08 C -0.00712 -6.47549E-08 -0.01424 -6.47549E-08 -0.01702 -6.47549E-08" pathEditMode="relative" ptsTypes="aA">
                                      <p:cBhvr>
                                        <p:cTn id="12" dur="30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1990"/>
                            </p:stCondLst>
                            <p:childTnLst>
                              <p:par>
                                <p:cTn id="14" presetID="0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06 -4.81481E-06 C -1.11111E-06 -4.81481E-06 -0.00087 -0.00856 -0.00156 -0.01713" pathEditMode="relative" ptsTypes="aA">
                                      <p:cBhvr>
                                        <p:cTn id="15" dur="3000" fill="hold"/>
                                        <p:tgtEl>
                                          <p:spTgt spid="71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FILE_20210223_034742_8">
            <a:hlinkClick action="ppaction://media"/>
          </p:cNvPr>
          <p:cNvPicPr>
            <a:picLocks noRot="1"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2"/>
          <a:stretch>
            <a:fillRect/>
          </a:stretch>
        </p:blipFill>
        <p:spPr>
          <a:xfrm>
            <a:off x="4451350" y="3308350"/>
            <a:ext cx="495300" cy="495300"/>
          </a:xfrm>
          <a:prstGeom prst="rect">
            <a:avLst/>
          </a:prstGeom>
        </p:spPr>
      </p:pic>
      <p:pic>
        <p:nvPicPr>
          <p:cNvPr id="3" name="FILE_20210223_034742_8">
            <a:hlinkClick action="ppaction://media"/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4324350" y="3181350"/>
            <a:ext cx="495300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42" name="Picture 4" descr="tho lai xe khong dau copy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2862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43" name="Picture 7" descr="than lon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270500" y="3505200"/>
            <a:ext cx="1511300" cy="1968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44" name="Picture 8" descr="dau lon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486400" y="3048000"/>
            <a:ext cx="1143000" cy="10525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45" name="Picture 9" descr="khi khong dau duoi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91400" y="3179763"/>
            <a:ext cx="1828800" cy="22272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394" name="Picture 10" descr="duoi khi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226278" y="3115082"/>
            <a:ext cx="1054100" cy="12493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47" name="Picture 11" descr="dau khi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772400" y="3179763"/>
            <a:ext cx="685800" cy="7191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48" name="Picture 12" descr="kien con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19200" y="1247775"/>
            <a:ext cx="1752600" cy="17748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49" name="Picture 13" descr="than cho moi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33600" y="3584575"/>
            <a:ext cx="2043113" cy="26638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398" name="Picture 14" descr="dau cho moi"/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43175" y="3065463"/>
            <a:ext cx="1295400" cy="12366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400" name="Picture 16" descr="dau tho"/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527800" y="3644900"/>
            <a:ext cx="1778000" cy="13081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52" name="Picture 6" descr="than de"/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429000" y="3898900"/>
            <a:ext cx="1905000" cy="2273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389" name="Picture 5" descr="dau de"/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343400" y="3657600"/>
            <a:ext cx="1143000" cy="9794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54" name="Picture 42" descr="41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772400" y="3962400"/>
            <a:ext cx="838200" cy="677863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10255" name="Group 18"/>
          <p:cNvGrpSpPr/>
          <p:nvPr/>
        </p:nvGrpSpPr>
        <p:grpSpPr>
          <a:xfrm>
            <a:off x="914400" y="4724400"/>
            <a:ext cx="914400" cy="838200"/>
            <a:chOff x="981262" y="5410200"/>
            <a:chExt cx="1241796" cy="1139371"/>
          </a:xfrm>
        </p:grpSpPr>
        <p:pic>
          <p:nvPicPr>
            <p:cNvPr id="10256" name="Picture 11" descr="08071803336277528481">
              <a:hlinkClick r:id="rId19"/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990600" y="5410200"/>
              <a:ext cx="1219200" cy="1139371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0257" name="Picture 17" descr="nam1"/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 rot="992185">
              <a:off x="981262" y="5543524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0258" name="Picture 17" descr="nam1"/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 rot="992185">
              <a:off x="1743262" y="5467323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0259" name="Picture 17" descr="nam1"/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 rot="992185">
              <a:off x="1590863" y="5543523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24" name="Picture 18" descr="dau gau cam mu"/>
          <p:cNvPicPr>
            <a:picLocks noChangeAspect="1"/>
          </p:cNvPicPr>
          <p:nvPr/>
        </p:nvPicPr>
        <p:blipFill>
          <a:blip r:embed="rId21">
            <a:clrChange>
              <a:clrFrom>
                <a:srgbClr val="FEFEFF"/>
              </a:clrFrom>
              <a:clrTo>
                <a:srgbClr val="FEFEFF">
                  <a:alpha val="0"/>
                </a:srgbClr>
              </a:clrTo>
            </a:clrChange>
          </a:blip>
          <a:stretch>
            <a:fillRect/>
          </a:stretch>
        </p:blipFill>
        <p:spPr>
          <a:xfrm rot="-1941710">
            <a:off x="190500" y="4157663"/>
            <a:ext cx="1028700" cy="12525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61" name="Picture 17" descr="than bac gau cam mu"/>
          <p:cNvPicPr>
            <a:picLocks noChangeAspect="1"/>
          </p:cNvPicPr>
          <p:nvPr/>
        </p:nvPicPr>
        <p:blipFill>
          <a:blip r:embed="rId2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-635961">
            <a:off x="0" y="4572000"/>
            <a:ext cx="1811338" cy="2362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62" name="Picture 22" descr="http://tbn0.google.com/images?q=tbn:mmvEmCBMIClflM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457200" y="304800"/>
            <a:ext cx="685800" cy="6858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30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07 -2.42775E-06 C -5.55556E-07 -2.42775E-06 -5.55556E-07 0.01087 -5.55556E-07 0.02173" pathEditMode="relative" ptsTypes="aA">
                                      <p:cBhvr>
                                        <p:cTn id="9" dur="1000" fill="hold"/>
                                        <p:tgtEl>
                                          <p:spTgt spid="163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0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07 -6.47549E-08 C -0.00712 -6.47549E-08 -0.01424 -6.47549E-08 -0.01702 -6.47549E-08" pathEditMode="relative" ptsTypes="aA">
                                      <p:cBhvr>
                                        <p:cTn id="11" dur="3000" fill="hold"/>
                                        <p:tgtEl>
                                          <p:spTgt spid="164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2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06 -4.81481E-06 C -1.11111E-06 -4.81481E-06 -0.00087 -0.00856 -0.00156 -0.01713" pathEditMode="relative" ptsTypes="aA">
                                      <p:cBhvr>
                                        <p:cTn id="13" dur="3000" fill="hold"/>
                                        <p:tgtEl>
                                          <p:spTgt spid="163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4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06 -6.41618E-06 C 1.94444E-06 -6.41618E-06 1.94444E-06 0.00878 1.94444E-06 0.01757" pathEditMode="relative" ptsTypes="aA">
                                      <p:cBhvr>
                                        <p:cTn id="15" dur="3000" fill="hold"/>
                                        <p:tgtEl>
                                          <p:spTgt spid="163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6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5E-06 -7.16763E-06 C 7.5E-06 -7.16763E-06 0.0106 -0.00116 0.02136 -0.00232" pathEditMode="relative" ptsTypes="aA">
                                      <p:cBhvr>
                                        <p:cTn id="1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3" name="FILE_20210223_034742_9">
            <a:hlinkClick action="ppaction://media"/>
          </p:cNvPr>
          <p:cNvPicPr>
            <a:picLocks noRot="1"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2"/>
          <a:stretch>
            <a:fillRect/>
          </a:stretch>
        </p:blipFill>
        <p:spPr>
          <a:xfrm>
            <a:off x="4419600" y="3314700"/>
            <a:ext cx="495300" cy="495300"/>
          </a:xfrm>
          <a:prstGeom prst="rect">
            <a:avLst/>
          </a:prstGeom>
        </p:spPr>
      </p:pic>
      <p:pic>
        <p:nvPicPr>
          <p:cNvPr id="2" name="FILE_20210223_034742_9">
            <a:hlinkClick action="ppaction://media"/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4324350" y="3181350"/>
            <a:ext cx="495300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66" name="Picture 4" descr="tho lai xe khong dau copy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2862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67" name="Picture 5" descr="khi khong dau duoi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91400" y="3179763"/>
            <a:ext cx="1828800" cy="22272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38" name="Picture 6" descr="duoi khi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077200" y="3017838"/>
            <a:ext cx="1054100" cy="12493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39" name="Picture 7" descr="dau khi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772400" y="3179763"/>
            <a:ext cx="685800" cy="7191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40" name="Picture 8" descr="kien con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19200" y="1247775"/>
            <a:ext cx="1752600" cy="17748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71" name="Picture 9" descr="than cho moi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33600" y="3584575"/>
            <a:ext cx="2043113" cy="26638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42" name="Picture 10" descr="dau cho moi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43175" y="3065463"/>
            <a:ext cx="1295400" cy="12366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73" name="Picture 12" descr="than de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429000" y="3898900"/>
            <a:ext cx="1905000" cy="2273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45" name="Picture 13" descr="dau de"/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343400" y="3657600"/>
            <a:ext cx="1143000" cy="9794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75" name="Picture 14" descr="than bac gau cam mu"/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-635961">
            <a:off x="0" y="4572000"/>
            <a:ext cx="1811338" cy="2362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47" name="Picture 15" descr="dau gau cam mu"/>
          <p:cNvPicPr>
            <a:picLocks noChangeAspect="1"/>
          </p:cNvPicPr>
          <p:nvPr/>
        </p:nvPicPr>
        <p:blipFill>
          <a:blip r:embed="rId15">
            <a:clrChange>
              <a:clrFrom>
                <a:srgbClr val="FEFEFF"/>
              </a:clrFrom>
              <a:clrTo>
                <a:srgbClr val="FEFEFF">
                  <a:alpha val="0"/>
                </a:srgbClr>
              </a:clrTo>
            </a:clrChange>
          </a:blip>
          <a:stretch>
            <a:fillRect/>
          </a:stretch>
        </p:blipFill>
        <p:spPr>
          <a:xfrm rot="-1941710">
            <a:off x="190500" y="4157663"/>
            <a:ext cx="1028700" cy="12525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77" name="Picture 16" descr="than lon dung"/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257800" y="3748088"/>
            <a:ext cx="1452563" cy="1892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49" name="Picture 17" descr="dau lon dung"/>
          <p:cNvPicPr>
            <a:picLocks noChangeAspect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576888" y="3490913"/>
            <a:ext cx="990600" cy="7953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79" name="Picture 42" descr="41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772400" y="3962400"/>
            <a:ext cx="838200" cy="6778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" name="Picture 11" descr="dau tho"/>
          <p:cNvPicPr>
            <a:picLocks noChangeAspect="1"/>
          </p:cNvPicPr>
          <p:nvPr/>
        </p:nvPicPr>
        <p:blipFill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527800" y="3644900"/>
            <a:ext cx="1778000" cy="130810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11281" name="Group 18"/>
          <p:cNvGrpSpPr/>
          <p:nvPr/>
        </p:nvGrpSpPr>
        <p:grpSpPr>
          <a:xfrm>
            <a:off x="1143000" y="4800600"/>
            <a:ext cx="685800" cy="762000"/>
            <a:chOff x="981262" y="5410200"/>
            <a:chExt cx="1241796" cy="1139371"/>
          </a:xfrm>
        </p:grpSpPr>
        <p:pic>
          <p:nvPicPr>
            <p:cNvPr id="11282" name="Picture 11" descr="08071803336277528481">
              <a:hlinkClick r:id="rId21"/>
            </p:cNvPr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990600" y="5410200"/>
              <a:ext cx="1219200" cy="1139371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1283" name="Picture 17" descr="nam1"/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 rot="992185">
              <a:off x="981262" y="5543524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1284" name="Picture 17" descr="nam1"/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 rot="992185">
              <a:off x="1743262" y="5467323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1285" name="Picture 17" descr="nam1"/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 rot="992185">
              <a:off x="1590863" y="5543523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11286" name="Picture 22" descr="http://tbn0.google.com/images?q=tbn:mmvEmCBMIClflM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457200" y="304800"/>
            <a:ext cx="685800" cy="6858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287" name="Straight Connector 10264"/>
          <p:cNvSpPr/>
          <p:nvPr/>
        </p:nvSpPr>
        <p:spPr>
          <a:xfrm flipH="1">
            <a:off x="1905000" y="4191000"/>
            <a:ext cx="228600" cy="9144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/>
        </p:txBody>
      </p:sp>
      <p:sp>
        <p:nvSpPr>
          <p:cNvPr id="11288" name="Straight Connector 10265"/>
          <p:cNvSpPr/>
          <p:nvPr/>
        </p:nvSpPr>
        <p:spPr>
          <a:xfrm flipH="1">
            <a:off x="4114800" y="4114800"/>
            <a:ext cx="76200" cy="8382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/>
        </p:txBody>
      </p:sp>
      <p:sp>
        <p:nvSpPr>
          <p:cNvPr id="11289" name="Straight Connector 10266"/>
          <p:cNvSpPr/>
          <p:nvPr/>
        </p:nvSpPr>
        <p:spPr>
          <a:xfrm flipH="1">
            <a:off x="6553200" y="3886200"/>
            <a:ext cx="228600" cy="9906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/>
        </p:txBody>
      </p:sp>
      <p:sp>
        <p:nvSpPr>
          <p:cNvPr id="11290" name="Straight Connector 10267"/>
          <p:cNvSpPr/>
          <p:nvPr/>
        </p:nvSpPr>
        <p:spPr>
          <a:xfrm>
            <a:off x="2057400" y="2895600"/>
            <a:ext cx="76200" cy="12192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/>
        </p:txBody>
      </p:sp>
      <p:sp>
        <p:nvSpPr>
          <p:cNvPr id="11291" name="Straight Connector 10268"/>
          <p:cNvSpPr/>
          <p:nvPr/>
        </p:nvSpPr>
        <p:spPr>
          <a:xfrm flipH="1">
            <a:off x="3886200" y="2819400"/>
            <a:ext cx="0" cy="11430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/>
        </p:txBody>
      </p:sp>
      <p:sp>
        <p:nvSpPr>
          <p:cNvPr id="11292" name="Straight Connector 10269"/>
          <p:cNvSpPr/>
          <p:nvPr/>
        </p:nvSpPr>
        <p:spPr>
          <a:xfrm flipH="1">
            <a:off x="5334000" y="2743200"/>
            <a:ext cx="0" cy="12192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/>
        </p:txBody>
      </p:sp>
      <p:sp>
        <p:nvSpPr>
          <p:cNvPr id="11293" name="Straight Connector 10270"/>
          <p:cNvSpPr/>
          <p:nvPr/>
        </p:nvSpPr>
        <p:spPr>
          <a:xfrm flipH="1">
            <a:off x="6781800" y="2590800"/>
            <a:ext cx="0" cy="12954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/>
        </p:txBody>
      </p:sp>
      <p:sp>
        <p:nvSpPr>
          <p:cNvPr id="11294" name="Straight Connector 10271"/>
          <p:cNvSpPr/>
          <p:nvPr/>
        </p:nvSpPr>
        <p:spPr>
          <a:xfrm>
            <a:off x="6858000" y="3810000"/>
            <a:ext cx="533400" cy="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/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007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07 -2.42775E-06 C -5.55556E-07 -2.42775E-06 -5.55556E-07 0.01087 -5.55556E-07 0.02173" pathEditMode="relative" ptsTypes="aA">
                                      <p:cBhvr>
                                        <p:cTn id="9" dur="3000" fill="hold"/>
                                        <p:tgtEl>
                                          <p:spTgt spid="184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0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5E-06 -7.16763E-06 C 7.5E-06 -7.16763E-06 0.0106 -0.00116 0.02136 -0.00232" pathEditMode="relative" ptsTypes="aA">
                                      <p:cBhvr>
                                        <p:cTn id="11" dur="2000" fill="hold"/>
                                        <p:tgtEl>
                                          <p:spTgt spid="184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2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07 -1.04046E-06 C 8.33333E-07 -1.04046E-06 -0.00087 0.00971 -0.00156 0.01966" pathEditMode="relative" ptsTypes="aA">
                                      <p:cBhvr>
                                        <p:cTn id="13" dur="3000" fill="hold"/>
                                        <p:tgtEl>
                                          <p:spTgt spid="184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4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06 -4.81481E-06 C -1.11111E-06 -4.81481E-06 -0.00087 -0.00856 -0.00156 -0.01713" pathEditMode="relative" ptsTypes="aA">
                                      <p:cBhvr>
                                        <p:cTn id="15" dur="3000" fill="hold"/>
                                        <p:tgtEl>
                                          <p:spTgt spid="184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6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06 -6.41618E-06 C 1.94444E-06 -6.41618E-06 1.94444E-06 0.00878 1.94444E-06 0.01757" pathEditMode="relative" ptsTypes="aA">
                                      <p:cBhvr>
                                        <p:cTn id="17" dur="3000" fill="hold"/>
                                        <p:tgtEl>
                                          <p:spTgt spid="184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8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07 -4.68208E-06 C -2.77778E-07 -4.68208E-06 -2.77778E-07 0.00763 -2.77778E-07 0.01526" pathEditMode="relative" ptsTypes="aA">
                                      <p:cBhvr>
                                        <p:cTn id="19" dur="2000" fill="hold"/>
                                        <p:tgtEl>
                                          <p:spTgt spid="184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0072"/>
                            </p:stCondLst>
                            <p:childTnLst>
                              <p:par>
                                <p:cTn id="2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091 -2.65896E-06 C -0.03091 0.00023 -0.0342 0.17018 -0.0375 0.34058" pathEditMode="relative" rAng="0" ptsTypes="aA">
                                      <p:cBhvr>
                                        <p:cTn id="22" dur="3000" fill="hold"/>
                                        <p:tgtEl>
                                          <p:spTgt spid="184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0" y="17000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07 -6.47549E-08 C -0.00712 -6.47549E-08 -0.01424 -6.47549E-08 -0.01702 -6.47549E-08" pathEditMode="relative" ptsTypes="aA">
                                      <p:cBhvr>
                                        <p:cTn id="24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ags/tag1.xml><?xml version="1.0" encoding="utf-8"?>
<p:tagLst xmlns:p="http://schemas.openxmlformats.org/presentationml/2006/main">
  <p:tag name="AS_NET" val="4.0.30319.42000"/>
  <p:tag name="AS_OS" val="Microsoft Windows NT 10.0.14393.0"/>
  <p:tag name="AS_RELEASE_DATE" val="2019.12.14"/>
  <p:tag name="AS_TITLE" val="Aspose.Slides for .NET 4.0 Client Profile"/>
  <p:tag name="AS_VERSION" val="19.12"/>
</p:tagLst>
</file>

<file path=ppt/theme/theme1.xml><?xml version="1.0" encoding="utf-8"?>
<a:theme xmlns:r="http://schemas.openxmlformats.org/officeDocument/2006/relationships"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r="http://schemas.openxmlformats.org/officeDocument/2006/relationships"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r="http://schemas.openxmlformats.org/officeDocument/2006/relationships"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r="http://schemas.openxmlformats.org/officeDocument/2006/relationships"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</a:theme>
</file>

<file path=docProps/app.xml><?xml version="1.0" encoding="utf-8"?>
<Properties xmlns:vt="http://schemas.openxmlformats.org/officeDocument/2006/docPropsVTypes" xmlns="http://schemas.openxmlformats.org/officeDocument/2006/extended-properties">
  <Company>HOME</Company>
  <PresentationFormat>On-screen Show (4:3)</PresentationFormat>
  <Paragraphs>34</Paragraphs>
  <Slides>33</Slides>
  <Notes>1</Notes>
  <TotalTime>104</TotalTime>
  <HiddenSlides>0</HiddenSlides>
  <MMClips>21</MMClips>
  <ScaleCrop>0</ScaleCrop>
  <HeadingPairs>
    <vt:vector baseType="variant" size="6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baseType="lpstr" size="37">
      <vt:lpstr>Arial</vt:lpstr>
      <vt:lpstr>Calibri</vt:lpstr>
      <vt:lpstr>Times New Roman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0</LinksUpToDate>
  <SharedDoc>0</SharedDoc>
  <HyperlinksChanged>0</HyperlinksChanged>
  <Application>Aspose.Slides for .NET</Application>
  <AppVersion>19.1200</AppVersion>
</Properties>
</file>

<file path=docProps/core.xml><?xml version="1.0" encoding="utf-8"?>
<cp:coreProperties xmlns:dc="http://purl.org/dc/elements/1.1/" xmlns:dcterms="http://purl.org/dc/terms/" xmlns:dcmitype="http://purl.org/dc/dcmitype/" xmlns:xsi="http://www.w3.org/2001/XMLSchema-instance" xmlns:cp="http://schemas.openxmlformats.org/package/2006/metadata/core-properties">
  <dc:title>Slide 1</dc:title>
  <dc:creator>User</dc:creator>
  <cp:lastModifiedBy>Administrator</cp:lastModifiedBy>
  <cp:revision>57</cp:revision>
  <dcterms:created xsi:type="dcterms:W3CDTF">2004-12-31T20:22:00Z</dcterms:created>
  <dcterms:modified xsi:type="dcterms:W3CDTF">2026-03-30T02:33:38Z</dcterms:modified>
</cp:coreProperties>
</file>

<file path=docProps/custom.xml><?xml version="1.0" encoding="utf-8"?>
<Properties xmlns:vt="http://schemas.openxmlformats.org/officeDocument/2006/docPropsVTypes" xmlns="http://schemas.openxmlformats.org/officeDocument/2006/custom-properties">
  <property fmtid="{D5CDD505-2E9C-101B-9397-08002B2CF9AE}" pid="2" name="ICV">
    <vt:lpwstr>5AD475997A714AA6B6FC02EC3F13526E</vt:lpwstr>
  </property>
  <property fmtid="{D5CDD505-2E9C-101B-9397-08002B2CF9AE}" pid="3" name="KSOProductBuildVer">
    <vt:lpwstr>1033-11.2.0.10323</vt:lpwstr>
  </property>
</Properties>
</file>