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3" ContentType="audio/mpeg"/>
  <Default Extension="mp4" ContentType="video/mp4"/>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312" r:id="rId3"/>
    <p:sldId id="258" r:id="rId4"/>
    <p:sldId id="259" r:id="rId5"/>
    <p:sldId id="260" r:id="rId6"/>
    <p:sldId id="261" r:id="rId7"/>
    <p:sldId id="262" r:id="rId8"/>
    <p:sldId id="263" r:id="rId9"/>
    <p:sldId id="264" r:id="rId10"/>
    <p:sldId id="265" r:id="rId11"/>
    <p:sldId id="266" r:id="rId12"/>
    <p:sldId id="267" r:id="rId13"/>
    <p:sldId id="297" r:id="rId14"/>
    <p:sldId id="269" r:id="rId15"/>
    <p:sldId id="270" r:id="rId16"/>
    <p:sldId id="271" r:id="rId17"/>
    <p:sldId id="272" r:id="rId18"/>
    <p:sldId id="273" r:id="rId19"/>
    <p:sldId id="290" r:id="rId20"/>
    <p:sldId id="274" r:id="rId21"/>
    <p:sldId id="291" r:id="rId22"/>
    <p:sldId id="275" r:id="rId23"/>
    <p:sldId id="276" r:id="rId24"/>
    <p:sldId id="304" r:id="rId25"/>
    <p:sldId id="305" r:id="rId26"/>
    <p:sldId id="278" r:id="rId27"/>
    <p:sldId id="306" r:id="rId28"/>
    <p:sldId id="279" r:id="rId29"/>
    <p:sldId id="281" r:id="rId30"/>
    <p:sldId id="303" r:id="rId31"/>
    <p:sldId id="282" r:id="rId32"/>
    <p:sldId id="308" r:id="rId33"/>
    <p:sldId id="277" r:id="rId34"/>
    <p:sldId id="302" r:id="rId35"/>
    <p:sldId id="283" r:id="rId36"/>
    <p:sldId id="299" r:id="rId37"/>
    <p:sldId id="284" r:id="rId38"/>
    <p:sldId id="310" r:id="rId39"/>
    <p:sldId id="311" r:id="rId40"/>
    <p:sldId id="309" r:id="rId41"/>
    <p:sldId id="285" r:id="rId42"/>
    <p:sldId id="286" r:id="rId43"/>
    <p:sldId id="287" r:id="rId44"/>
    <p:sldId id="298" r:id="rId45"/>
    <p:sldId id="288" r:id="rId46"/>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notesViewPr>
    <p:cSldViewPr>
      <p:cViewPr>
        <p:scale>
          <a:sx n="1" d="100"/>
          <a:sy n="1"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tags" Target="tags/tag6.xml" /><Relationship Id="rId48" Type="http://schemas.openxmlformats.org/officeDocument/2006/relationships/presProps" Target="presProps.xml" /><Relationship Id="rId49" Type="http://schemas.openxmlformats.org/officeDocument/2006/relationships/viewProps" Target="viewProps.xml" /><Relationship Id="rId5" Type="http://schemas.openxmlformats.org/officeDocument/2006/relationships/slide" Target="slides/slide3.xml" /><Relationship Id="rId50" Type="http://schemas.openxmlformats.org/officeDocument/2006/relationships/theme" Target="theme/theme1.xml" /><Relationship Id="rId51" Type="http://schemas.openxmlformats.org/officeDocument/2006/relationships/tableStyles" Target="tableStyles.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66F38-24B3-4ABA-A855-D3551A986058}" type="datetimeFigureOut">
              <a:rPr lang="en-US" smtClean="0"/>
              <a:t>3/28/2026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34BEE-B25D-4362-91E4-6910775EA488}" type="slidenum">
              <a:rPr lang="en-US" smtClean="0"/>
              <a:t>‹#›</a:t>
            </a:fld>
            <a:endParaRPr lang="en-US"/>
          </a:p>
        </p:txBody>
      </p:sp>
    </p:spTree>
    <p:extLst>
      <p:ext uri="{BB962C8B-B14F-4D97-AF65-F5344CB8AC3E}">
        <p14:creationId xmlns:p14="http://schemas.microsoft.com/office/powerpoint/2010/main" val="306441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EC06A1-E79C-4186-972B-45B40CB49530}" type="slidenum">
              <a:rPr lang="en-US"/>
              <a:pPr eaLnBrk="1" hangingPunct="1"/>
              <a:t>8</a:t>
            </a:fld>
            <a:endParaRPr lang="en-US"/>
          </a:p>
        </p:txBody>
      </p:sp>
      <p:sp>
        <p:nvSpPr>
          <p:cNvPr id="19459" name="Slide Image Placeholder 1"/>
          <p:cNvSpPr>
            <a:spLocks noGrp="1" noRot="1" noChangeAspect="1" noTextEdit="1"/>
          </p:cNvSpPr>
          <p:nvPr>
            <p:ph type="sldImg"/>
          </p:nvPr>
        </p:nvSpPr>
        <p:spPr/>
      </p:sp>
      <p:sp>
        <p:nvSpPr>
          <p:cNvPr id="1946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atin typeface="Arial" panose="020b0604020202020204" pitchFamily="34" charset="0"/>
            </a:endParaRPr>
          </a:p>
        </p:txBody>
      </p:sp>
      <p:sp>
        <p:nvSpPr>
          <p:cNvPr id="1946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8E115DC-7930-4432-98CB-D1E0E80008CE}" type="slidenum">
              <a:rPr lang="vi-VN" sz="1200"/>
              <a:pPr algn="r" eaLnBrk="1" hangingPunct="1"/>
              <a:t>8</a:t>
            </a:fld>
            <a:endParaRPr lang="vi-VN" sz="1200"/>
          </a:p>
        </p:txBody>
      </p:sp>
    </p:spTree>
    <p:extLst>
      <p:ext uri="{BB962C8B-B14F-4D97-AF65-F5344CB8AC3E}">
        <p14:creationId xmlns:p14="http://schemas.microsoft.com/office/powerpoint/2010/main" val="216958337"/>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36573F-D95E-469C-BCD3-38442BA32307}" type="slidenum">
              <a:rPr lang="en-US"/>
              <a:pPr eaLnBrk="1" hangingPunct="1"/>
              <a:t>18</a:t>
            </a:fld>
            <a:endParaRPr lang="en-US"/>
          </a:p>
        </p:txBody>
      </p:sp>
      <p:sp>
        <p:nvSpPr>
          <p:cNvPr id="22531" name="Slide Image Placeholder 1"/>
          <p:cNvSpPr>
            <a:spLocks noGrp="1" noRot="1" noChangeAspect="1" noTextEdit="1"/>
          </p:cNvSpPr>
          <p:nvPr>
            <p:ph type="sldImg"/>
          </p:nvPr>
        </p:nvSpPr>
        <p:spPr/>
      </p:sp>
      <p:sp>
        <p:nvSpPr>
          <p:cNvPr id="2253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atin typeface="Arial" panose="020b0604020202020204" pitchFamily="34" charset="0"/>
            </a:endParaRPr>
          </a:p>
        </p:txBody>
      </p:sp>
      <p:sp>
        <p:nvSpPr>
          <p:cNvPr id="225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AA6BEAB-010B-4E65-9196-76BD10ED8147}" type="slidenum">
              <a:rPr lang="vi-VN" sz="1200"/>
              <a:pPr algn="r" eaLnBrk="1" hangingPunct="1"/>
              <a:t>18</a:t>
            </a:fld>
            <a:endParaRPr lang="vi-VN" sz="1200"/>
          </a:p>
        </p:txBody>
      </p:sp>
    </p:spTree>
    <p:extLst>
      <p:ext uri="{BB962C8B-B14F-4D97-AF65-F5344CB8AC3E}">
        <p14:creationId xmlns:p14="http://schemas.microsoft.com/office/powerpoint/2010/main" val="4184521130"/>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942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631367C-944B-4300-A065-90EBBCCFE724}" type="slidenum">
              <a:rPr lang="en-US" sz="1200"/>
              <a:pPr algn="r" eaLnBrk="1" hangingPunct="1"/>
              <a:t>20</a:t>
            </a:fld>
            <a:endParaRPr lang="en-US" sz="1200"/>
          </a:p>
        </p:txBody>
      </p:sp>
      <p:sp>
        <p:nvSpPr>
          <p:cNvPr id="94211" name="Slide Image Placeholder 1"/>
          <p:cNvSpPr>
            <a:spLocks noGrp="1" noRot="1" noChangeAspect="1" noTextEdit="1"/>
          </p:cNvSpPr>
          <p:nvPr>
            <p:ph type="sldImg"/>
          </p:nvPr>
        </p:nvSpPr>
        <p:spPr/>
      </p:sp>
      <p:sp>
        <p:nvSpPr>
          <p:cNvPr id="942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atin typeface="Arial" panose="020b0604020202020204" pitchFamily="34" charset="0"/>
            </a:endParaRPr>
          </a:p>
        </p:txBody>
      </p:sp>
      <p:sp>
        <p:nvSpPr>
          <p:cNvPr id="942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143B68C-CDBF-4119-B8EA-60FE8B171F02}" type="slidenum">
              <a:rPr lang="vi-VN" sz="1200"/>
              <a:pPr algn="r" eaLnBrk="1" hangingPunct="1"/>
              <a:t>20</a:t>
            </a:fld>
            <a:endParaRPr lang="vi-VN" sz="1200"/>
          </a:p>
        </p:txBody>
      </p:sp>
    </p:spTree>
    <p:extLst>
      <p:ext uri="{BB962C8B-B14F-4D97-AF65-F5344CB8AC3E}">
        <p14:creationId xmlns:p14="http://schemas.microsoft.com/office/powerpoint/2010/main" val="2886472979"/>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EC06A1-E79C-4186-972B-45B40CB49530}" type="slidenum">
              <a:rPr lang="en-US"/>
              <a:pPr eaLnBrk="1" hangingPunct="1"/>
              <a:t>23</a:t>
            </a:fld>
            <a:endParaRPr lang="en-US"/>
          </a:p>
        </p:txBody>
      </p:sp>
      <p:sp>
        <p:nvSpPr>
          <p:cNvPr id="19459" name="Slide Image Placeholder 1"/>
          <p:cNvSpPr>
            <a:spLocks noGrp="1" noRot="1" noChangeAspect="1" noTextEdit="1"/>
          </p:cNvSpPr>
          <p:nvPr>
            <p:ph type="sldImg"/>
          </p:nvPr>
        </p:nvSpPr>
        <p:spPr/>
      </p:sp>
      <p:sp>
        <p:nvSpPr>
          <p:cNvPr id="1946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atin typeface="Arial" panose="020b0604020202020204" pitchFamily="34" charset="0"/>
            </a:endParaRPr>
          </a:p>
        </p:txBody>
      </p:sp>
      <p:sp>
        <p:nvSpPr>
          <p:cNvPr id="1946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8E115DC-7930-4432-98CB-D1E0E80008CE}" type="slidenum">
              <a:rPr lang="vi-VN" sz="1200"/>
              <a:pPr algn="r" eaLnBrk="1" hangingPunct="1"/>
              <a:t>23</a:t>
            </a:fld>
            <a:endParaRPr lang="vi-VN" sz="1200"/>
          </a:p>
        </p:txBody>
      </p:sp>
    </p:spTree>
    <p:extLst>
      <p:ext uri="{BB962C8B-B14F-4D97-AF65-F5344CB8AC3E}">
        <p14:creationId xmlns:p14="http://schemas.microsoft.com/office/powerpoint/2010/main" val="636243270"/>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2194B9-53F8-4E56-9B45-4EAC745A1AD7}"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415090267"/>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194B9-53F8-4E56-9B45-4EAC745A1AD7}"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648535743"/>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742194B9-53F8-4E56-9B45-4EAC745A1AD7}" type="datetimeFigureOut">
              <a:rPr lang="en-US" smtClean="0"/>
              <a:t>3/28/2026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830147315"/>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194B9-53F8-4E56-9B45-4EAC745A1AD7}" type="datetimeFigureOut">
              <a:rPr lang="en-US" smtClean="0"/>
              <a:t>3/28/2026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EA268-03A8-42DD-ABAB-AA2CB9F3849F}" type="slidenum">
              <a:rPr lang="en-US" smtClean="0"/>
              <a:t>‹#›</a:t>
            </a:fld>
            <a:endParaRPr lang="en-US"/>
          </a:p>
        </p:txBody>
      </p:sp>
    </p:spTree>
    <p:extLst>
      <p:ext uri="{BB962C8B-B14F-4D97-AF65-F5344CB8AC3E}">
        <p14:creationId xmlns:p14="http://schemas.microsoft.com/office/powerpoint/2010/main" val="1493447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8.jpeg" /><Relationship Id="rId3" Type="http://schemas.openxmlformats.org/officeDocument/2006/relationships/image" Target="../media/image9.jpeg" /><Relationship Id="rId4" Type="http://schemas.openxmlformats.org/officeDocument/2006/relationships/image" Target="../media/image11.png" /><Relationship Id="rId5" Type="http://schemas.openxmlformats.org/officeDocument/2006/relationships/image" Target="../media/image10.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7.jpeg" /><Relationship Id="rId3" Type="http://schemas.openxmlformats.org/officeDocument/2006/relationships/image" Target="../media/image18.jpeg" /><Relationship Id="rId4" Type="http://schemas.openxmlformats.org/officeDocument/2006/relationships/image" Target="../media/image7.png" /><Relationship Id="rId5" Type="http://schemas.openxmlformats.org/officeDocument/2006/relationships/image" Target="../media/image11.png" /><Relationship Id="rId6" Type="http://schemas.openxmlformats.org/officeDocument/2006/relationships/image" Target="../media/image19.jpeg" /><Relationship Id="rId7" Type="http://schemas.openxmlformats.org/officeDocument/2006/relationships/image" Target="../media/image20.jpeg" /><Relationship Id="rId8" Type="http://schemas.openxmlformats.org/officeDocument/2006/relationships/image" Target="../media/image21.jpeg" /><Relationship Id="rId9" Type="http://schemas.openxmlformats.org/officeDocument/2006/relationships/image" Target="../media/image2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image" Target="../media/image30.png" /><Relationship Id="rId11" Type="http://schemas.openxmlformats.org/officeDocument/2006/relationships/image" Target="../media/image19.jpeg" /><Relationship Id="rId12" Type="http://schemas.openxmlformats.org/officeDocument/2006/relationships/image" Target="../media/image20.jpeg" /><Relationship Id="rId13" Type="http://schemas.openxmlformats.org/officeDocument/2006/relationships/image" Target="../media/image21.jpeg" /><Relationship Id="rId14" Type="http://schemas.openxmlformats.org/officeDocument/2006/relationships/image" Target="../media/image22.jpeg" /><Relationship Id="rId15" Type="http://schemas.openxmlformats.org/officeDocument/2006/relationships/image" Target="../media/image31.png" /><Relationship Id="rId16" Type="http://schemas.openxmlformats.org/officeDocument/2006/relationships/image" Target="../media/image11.png" /><Relationship Id="rId2" Type="http://schemas.openxmlformats.org/officeDocument/2006/relationships/image" Target="../media/image23.jpeg" /><Relationship Id="rId3" Type="http://schemas.openxmlformats.org/officeDocument/2006/relationships/image" Target="../media/image24.png" /><Relationship Id="rId4" Type="http://schemas.openxmlformats.org/officeDocument/2006/relationships/image" Target="../media/image25.png" /><Relationship Id="rId5" Type="http://schemas.openxmlformats.org/officeDocument/2006/relationships/image" Target="../media/image26.png" /><Relationship Id="rId6" Type="http://schemas.openxmlformats.org/officeDocument/2006/relationships/image" Target="../media/image27.png" /><Relationship Id="rId7" Type="http://schemas.openxmlformats.org/officeDocument/2006/relationships/slide" Target="slide13.xml" TargetMode="Internal" /><Relationship Id="rId8" Type="http://schemas.openxmlformats.org/officeDocument/2006/relationships/image" Target="../media/image28.png" /><Relationship Id="rId9" Type="http://schemas.openxmlformats.org/officeDocument/2006/relationships/image" Target="../media/image29.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image" Target="../media/image35.jpeg" /><Relationship Id="rId2" Type="http://schemas.openxmlformats.org/officeDocument/2006/relationships/image" Target="../media/image17.jpeg" /><Relationship Id="rId3" Type="http://schemas.openxmlformats.org/officeDocument/2006/relationships/image" Target="../media/image32.jpeg" /><Relationship Id="rId4" Type="http://schemas.openxmlformats.org/officeDocument/2006/relationships/image" Target="../media/image19.jpeg" /><Relationship Id="rId5" Type="http://schemas.openxmlformats.org/officeDocument/2006/relationships/image" Target="../media/image33.jpeg" /><Relationship Id="rId6" Type="http://schemas.openxmlformats.org/officeDocument/2006/relationships/image" Target="../media/image22.jpeg" /><Relationship Id="rId7" Type="http://schemas.openxmlformats.org/officeDocument/2006/relationships/image" Target="../media/image20.jpeg" /><Relationship Id="rId8" Type="http://schemas.openxmlformats.org/officeDocument/2006/relationships/image" Target="../media/image21.jpeg" /><Relationship Id="rId9" Type="http://schemas.openxmlformats.org/officeDocument/2006/relationships/image" Target="../media/image34.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36.jpeg" /><Relationship Id="rId3" Type="http://schemas.openxmlformats.org/officeDocument/2006/relationships/image" Target="../media/image37.jpeg" /><Relationship Id="rId4" Type="http://schemas.openxmlformats.org/officeDocument/2006/relationships/image" Target="../media/image34.jpeg" /><Relationship Id="rId5" Type="http://schemas.openxmlformats.org/officeDocument/2006/relationships/image" Target="../media/image35.jpeg" /><Relationship Id="rId6" Type="http://schemas.openxmlformats.org/officeDocument/2006/relationships/image" Target="../media/image19.jpeg" /><Relationship Id="rId7" Type="http://schemas.openxmlformats.org/officeDocument/2006/relationships/image" Target="../media/image4.png" /><Relationship Id="rId8" Type="http://schemas.openxmlformats.org/officeDocument/2006/relationships/audio" Target="../media/media2.mp3" /><Relationship Id="rId9" Type="http://schemas.microsoft.com/office/2007/relationships/media" Target="../media/media2.mp3" TargetMode="Interna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microsoft.com/office/2007/relationships/media" Target="../media/media3.mp3" TargetMode="Internal" /><Relationship Id="rId2" Type="http://schemas.openxmlformats.org/officeDocument/2006/relationships/image" Target="../media/image36.jpeg" /><Relationship Id="rId3" Type="http://schemas.openxmlformats.org/officeDocument/2006/relationships/image" Target="../media/image37.jpeg" /><Relationship Id="rId4" Type="http://schemas.openxmlformats.org/officeDocument/2006/relationships/image" Target="../media/image34.jpeg" /><Relationship Id="rId5" Type="http://schemas.openxmlformats.org/officeDocument/2006/relationships/image" Target="../media/image35.jpeg" /><Relationship Id="rId6" Type="http://schemas.openxmlformats.org/officeDocument/2006/relationships/image" Target="../media/image19.jpeg" /><Relationship Id="rId7" Type="http://schemas.openxmlformats.org/officeDocument/2006/relationships/image" Target="../media/image30.png" /><Relationship Id="rId8" Type="http://schemas.openxmlformats.org/officeDocument/2006/relationships/image" Target="../media/image4.png" /><Relationship Id="rId9" Type="http://schemas.openxmlformats.org/officeDocument/2006/relationships/audio" Target="../media/media3.mp3"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8.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xml" /><Relationship Id="rId3" Type="http://schemas.openxmlformats.org/officeDocument/2006/relationships/image" Target="../media/image40.jpeg" /><Relationship Id="rId4" Type="http://schemas.openxmlformats.org/officeDocument/2006/relationships/image" Target="../media/image14.png" /><Relationship Id="rId5" Type="http://schemas.openxmlformats.org/officeDocument/2006/relationships/image" Target="../media/image11.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jpeg"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audio" Target="../media/media1.mp3" /><Relationship Id="rId6" Type="http://schemas.microsoft.com/office/2007/relationships/media" Target="../media/media1.mp3" TargetMode="Interna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xml" /><Relationship Id="rId3" Type="http://schemas.openxmlformats.org/officeDocument/2006/relationships/image" Target="../media/image40.jpeg" /><Relationship Id="rId4" Type="http://schemas.openxmlformats.org/officeDocument/2006/relationships/image" Target="../media/image14.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xml" /><Relationship Id="rId3" Type="http://schemas.openxmlformats.org/officeDocument/2006/relationships/image" Target="../media/image12.jpeg" /><Relationship Id="rId4" Type="http://schemas.openxmlformats.org/officeDocument/2006/relationships/image" Target="../media/image13.png" /><Relationship Id="rId5" Type="http://schemas.openxmlformats.org/officeDocument/2006/relationships/image" Target="../media/image14.png" /><Relationship Id="rId6" Type="http://schemas.openxmlformats.org/officeDocument/2006/relationships/image" Target="../media/image7.png" /><Relationship Id="rId7" Type="http://schemas.openxmlformats.org/officeDocument/2006/relationships/image" Target="../media/image15.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6.jpeg" /><Relationship Id="rId3" Type="http://schemas.openxmlformats.org/officeDocument/2006/relationships/image" Target="../media/image11.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8.jpeg" /><Relationship Id="rId3" Type="http://schemas.openxmlformats.org/officeDocument/2006/relationships/image" Target="../media/image9.jpeg" /><Relationship Id="rId4" Type="http://schemas.openxmlformats.org/officeDocument/2006/relationships/image" Target="../media/image11.png" /><Relationship Id="rId5" Type="http://schemas.openxmlformats.org/officeDocument/2006/relationships/image" Target="../media/image10.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7.jpeg" /><Relationship Id="rId3" Type="http://schemas.openxmlformats.org/officeDocument/2006/relationships/image" Target="../media/image18.jpeg" /><Relationship Id="rId4" Type="http://schemas.openxmlformats.org/officeDocument/2006/relationships/image" Target="../media/image7.png" /><Relationship Id="rId5" Type="http://schemas.openxmlformats.org/officeDocument/2006/relationships/image" Target="../media/image11.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jpeg" /><Relationship Id="rId3" Type="http://schemas.openxmlformats.org/officeDocument/2006/relationships/image" Target="../media/image3.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7.jpeg" /><Relationship Id="rId3" Type="http://schemas.openxmlformats.org/officeDocument/2006/relationships/image" Target="../media/image18.jpeg" /><Relationship Id="rId4" Type="http://schemas.openxmlformats.org/officeDocument/2006/relationships/image" Target="../media/image11.png" /><Relationship Id="rId5" Type="http://schemas.openxmlformats.org/officeDocument/2006/relationships/image" Target="../media/image19.jpeg" /><Relationship Id="rId6" Type="http://schemas.openxmlformats.org/officeDocument/2006/relationships/image" Target="../media/image20.jpeg" /><Relationship Id="rId7" Type="http://schemas.openxmlformats.org/officeDocument/2006/relationships/image" Target="../media/image21.jpeg" /><Relationship Id="rId8" Type="http://schemas.openxmlformats.org/officeDocument/2006/relationships/image" Target="../media/image22.jpe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image" Target="../media/image30.png" /><Relationship Id="rId11" Type="http://schemas.openxmlformats.org/officeDocument/2006/relationships/image" Target="../media/image19.jpeg" /><Relationship Id="rId12" Type="http://schemas.openxmlformats.org/officeDocument/2006/relationships/image" Target="../media/image20.jpeg" /><Relationship Id="rId13" Type="http://schemas.openxmlformats.org/officeDocument/2006/relationships/image" Target="../media/image21.jpeg" /><Relationship Id="rId14" Type="http://schemas.openxmlformats.org/officeDocument/2006/relationships/image" Target="../media/image22.jpeg" /><Relationship Id="rId15" Type="http://schemas.openxmlformats.org/officeDocument/2006/relationships/image" Target="../media/image31.png" /><Relationship Id="rId16" Type="http://schemas.openxmlformats.org/officeDocument/2006/relationships/image" Target="../media/image11.png" /><Relationship Id="rId2" Type="http://schemas.openxmlformats.org/officeDocument/2006/relationships/image" Target="../media/image23.jpeg" /><Relationship Id="rId3" Type="http://schemas.openxmlformats.org/officeDocument/2006/relationships/image" Target="../media/image24.png" /><Relationship Id="rId4" Type="http://schemas.openxmlformats.org/officeDocument/2006/relationships/image" Target="../media/image25.png" /><Relationship Id="rId5" Type="http://schemas.openxmlformats.org/officeDocument/2006/relationships/image" Target="../media/image26.png" /><Relationship Id="rId6" Type="http://schemas.openxmlformats.org/officeDocument/2006/relationships/image" Target="../media/image27.png" /><Relationship Id="rId7" Type="http://schemas.openxmlformats.org/officeDocument/2006/relationships/slide" Target="slide13.xml" TargetMode="Internal" /><Relationship Id="rId8" Type="http://schemas.openxmlformats.org/officeDocument/2006/relationships/image" Target="../media/image28.png" /><Relationship Id="rId9" Type="http://schemas.openxmlformats.org/officeDocument/2006/relationships/image" Target="../media/image29.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5.jpeg" /><Relationship Id="rId2" Type="http://schemas.openxmlformats.org/officeDocument/2006/relationships/image" Target="../media/image17.jpeg" /><Relationship Id="rId3" Type="http://schemas.openxmlformats.org/officeDocument/2006/relationships/image" Target="../media/image32.jpeg" /><Relationship Id="rId4" Type="http://schemas.openxmlformats.org/officeDocument/2006/relationships/image" Target="../media/image19.jpeg" /><Relationship Id="rId5" Type="http://schemas.openxmlformats.org/officeDocument/2006/relationships/image" Target="../media/image33.jpeg" /><Relationship Id="rId6" Type="http://schemas.openxmlformats.org/officeDocument/2006/relationships/image" Target="../media/image22.jpeg" /><Relationship Id="rId7" Type="http://schemas.openxmlformats.org/officeDocument/2006/relationships/image" Target="../media/image20.jpeg" /><Relationship Id="rId8" Type="http://schemas.openxmlformats.org/officeDocument/2006/relationships/image" Target="../media/image21.jpeg" /><Relationship Id="rId9" Type="http://schemas.openxmlformats.org/officeDocument/2006/relationships/image" Target="../media/image34.jpe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36.jpeg" /><Relationship Id="rId3" Type="http://schemas.openxmlformats.org/officeDocument/2006/relationships/image" Target="../media/image37.jpeg" /><Relationship Id="rId4" Type="http://schemas.openxmlformats.org/officeDocument/2006/relationships/image" Target="../media/image34.jpeg" /><Relationship Id="rId5" Type="http://schemas.openxmlformats.org/officeDocument/2006/relationships/image" Target="../media/image35.jpeg" /><Relationship Id="rId6" Type="http://schemas.openxmlformats.org/officeDocument/2006/relationships/image" Target="../media/image19.jpeg" /><Relationship Id="rId7" Type="http://schemas.openxmlformats.org/officeDocument/2006/relationships/image" Target="../media/image4.png" /><Relationship Id="rId8" Type="http://schemas.openxmlformats.org/officeDocument/2006/relationships/audio" Target="../media/media2.mp3" /><Relationship Id="rId9" Type="http://schemas.microsoft.com/office/2007/relationships/media" Target="../media/media2.mp3" TargetMode="Interna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microsoft.com/office/2007/relationships/media" Target="../media/media3.mp3" TargetMode="Internal" /><Relationship Id="rId2" Type="http://schemas.openxmlformats.org/officeDocument/2006/relationships/image" Target="../media/image36.jpeg" /><Relationship Id="rId3" Type="http://schemas.openxmlformats.org/officeDocument/2006/relationships/image" Target="../media/image37.jpeg" /><Relationship Id="rId4" Type="http://schemas.openxmlformats.org/officeDocument/2006/relationships/image" Target="../media/image34.jpeg" /><Relationship Id="rId5" Type="http://schemas.openxmlformats.org/officeDocument/2006/relationships/image" Target="../media/image35.jpeg" /><Relationship Id="rId6" Type="http://schemas.openxmlformats.org/officeDocument/2006/relationships/image" Target="../media/image19.jpeg" /><Relationship Id="rId7" Type="http://schemas.openxmlformats.org/officeDocument/2006/relationships/image" Target="../media/image30.png" /><Relationship Id="rId8" Type="http://schemas.openxmlformats.org/officeDocument/2006/relationships/image" Target="../media/image4.png" /><Relationship Id="rId9" Type="http://schemas.openxmlformats.org/officeDocument/2006/relationships/audio" Target="../media/media3.mp3"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jpe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jpe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jpeg" /><Relationship Id="rId3" Type="http://schemas.openxmlformats.org/officeDocument/2006/relationships/video" Target="../media/media4.mp4" /><Relationship Id="rId4" Type="http://schemas.microsoft.com/office/2007/relationships/media" Target="../media/media4.mp4"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tags" Target="../tags/tag2.xml" /><Relationship Id="rId4" Type="http://schemas.openxmlformats.org/officeDocument/2006/relationships/image" Target="../media/image43.jpeg"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image" Target="../media/image44.png" /><Relationship Id="rId8" Type="http://schemas.openxmlformats.org/officeDocument/2006/relationships/tags" Target="../tags/tag5.xml" /><Relationship Id="rId9" Type="http://schemas.openxmlformats.org/officeDocument/2006/relationships/audio" Target="NUL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6.jpeg" /><Relationship Id="rId3" Type="http://schemas.openxmlformats.org/officeDocument/2006/relationships/slide" Target="slide1.xml" TargetMode="Internal" /><Relationship Id="rId4" Type="http://schemas.openxmlformats.org/officeDocument/2006/relationships/image" Target="../media/image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8.jpeg" /><Relationship Id="rId3" Type="http://schemas.openxmlformats.org/officeDocument/2006/relationships/image" Target="../media/image9.jpeg" /><Relationship Id="rId4" Type="http://schemas.openxmlformats.org/officeDocument/2006/relationships/image" Target="../media/image10.jpeg" /><Relationship Id="rId5" Type="http://schemas.openxmlformats.org/officeDocument/2006/relationships/image" Target="../media/image11.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xml" /><Relationship Id="rId3" Type="http://schemas.openxmlformats.org/officeDocument/2006/relationships/image" Target="../media/image12.jpeg" /><Relationship Id="rId4" Type="http://schemas.openxmlformats.org/officeDocument/2006/relationships/image" Target="../media/image13.png" /><Relationship Id="rId5" Type="http://schemas.openxmlformats.org/officeDocument/2006/relationships/image" Target="../media/image14.png" /><Relationship Id="rId6" Type="http://schemas.openxmlformats.org/officeDocument/2006/relationships/image" Target="../media/image7.png" /><Relationship Id="rId7" Type="http://schemas.openxmlformats.org/officeDocument/2006/relationships/image" Target="../media/image15.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6.jpeg" /><Relationship Id="rId3" Type="http://schemas.openxmlformats.org/officeDocument/2006/relationships/image" Target="../media/image11.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A cartoon character on grass with a banner&#10;&#10;Description automatically generated with medium confidence">
            <a:extLst>
              <a:ext uri="{FF2B5EF4-FFF2-40B4-BE49-F238E27FC236}">
                <a16:creationId xmlns:a16="http://schemas.microsoft.com/office/drawing/2014/main" id="{D888C4B2-3AEF-BF81-7FA5-DE4A10B7C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Rectangle 4"/>
          <p:cNvSpPr/>
          <p:nvPr/>
        </p:nvSpPr>
        <p:spPr>
          <a:xfrm>
            <a:off x="3048000" y="1075905"/>
            <a:ext cx="6096000" cy="700000"/>
          </a:xfrm>
          <a:prstGeom prst="rect">
            <a:avLst/>
          </a:prstGeom>
        </p:spPr>
        <p:txBody>
          <a:bodyPr>
            <a:spAutoFit/>
          </a:bodyPr>
          <a:lstStyle/>
          <a:p>
            <a:pPr algn="ctr">
              <a:lnSpc>
                <a:spcPct val="150000"/>
              </a:lnSpc>
            </a:pPr>
            <a:r>
              <a:rPr lang="en-US" sz="1400" b="1">
                <a:solidFill>
                  <a:srgbClr val="0070C0"/>
                </a:solidFill>
                <a:latin typeface="Times New Roman" panose="02020603050405020304" pitchFamily="18" charset="0"/>
                <a:cs typeface="Times New Roman" panose="02020603050405020304" pitchFamily="18" charset="0"/>
              </a:rPr>
              <a:t>UBND PH</a:t>
            </a:r>
            <a:r>
              <a:rPr lang="vi-VN" sz="1400" b="1">
                <a:solidFill>
                  <a:srgbClr val="0070C0"/>
                </a:solidFill>
                <a:latin typeface="Times New Roman" panose="02020603050405020304" pitchFamily="18" charset="0"/>
                <a:cs typeface="Times New Roman" panose="02020603050405020304" pitchFamily="18" charset="0"/>
              </a:rPr>
              <a:t>Ư</a:t>
            </a:r>
            <a:r>
              <a:rPr lang="en-US" sz="1400" b="1">
                <a:solidFill>
                  <a:srgbClr val="0070C0"/>
                </a:solidFill>
                <a:latin typeface="Times New Roman" panose="02020603050405020304" pitchFamily="18" charset="0"/>
                <a:cs typeface="Times New Roman" panose="02020603050405020304" pitchFamily="18" charset="0"/>
              </a:rPr>
              <a:t>ỜNG LONG BIÊN</a:t>
            </a:r>
          </a:p>
          <a:p>
            <a:pPr algn="ctr">
              <a:lnSpc>
                <a:spcPct val="150000"/>
              </a:lnSpc>
            </a:pPr>
            <a:r>
              <a:rPr lang="en-US" sz="1400" b="1">
                <a:solidFill>
                  <a:srgbClr val="0070C0"/>
                </a:solidFill>
                <a:latin typeface="Times New Roman" panose="02020603050405020304" pitchFamily="18" charset="0"/>
                <a:cs typeface="Times New Roman" panose="02020603050405020304" pitchFamily="18" charset="0"/>
              </a:rPr>
              <a:t>TRƯỜNG MẦM NON LONG BIÊN</a:t>
            </a:r>
          </a:p>
        </p:txBody>
      </p:sp>
      <p:sp>
        <p:nvSpPr>
          <p:cNvPr id="6" name="Rectangle 5"/>
          <p:cNvSpPr/>
          <p:nvPr/>
        </p:nvSpPr>
        <p:spPr>
          <a:xfrm>
            <a:off x="3048000" y="3154998"/>
            <a:ext cx="6096000" cy="1477328"/>
          </a:xfrm>
          <a:prstGeom prst="rect">
            <a:avLst/>
          </a:prstGeom>
        </p:spPr>
        <p:txBody>
          <a:bodyPr>
            <a:spAutoFit/>
          </a:bodyPr>
          <a:lstStyle/>
          <a:p>
            <a:pPr algn="ctr"/>
            <a:r>
              <a:rPr lang="en-US" b="1">
                <a:solidFill>
                  <a:srgbClr val="FF0000"/>
                </a:solidFill>
                <a:latin typeface="Times New Roman" panose="02020603050405020304" pitchFamily="18" charset="0"/>
                <a:cs typeface="Times New Roman" panose="02020603050405020304" pitchFamily="18" charset="0"/>
              </a:rPr>
              <a:t>LĨNH VỰC: PHÁT TRIỂN NGÔN NGỮ</a:t>
            </a:r>
          </a:p>
          <a:p>
            <a:pPr algn="ctr"/>
            <a:r>
              <a:rPr lang="en-US" b="1" err="1">
                <a:solidFill>
                  <a:srgbClr val="FF0000"/>
                </a:solidFill>
                <a:latin typeface="Times New Roman" panose="02020603050405020304" pitchFamily="18" charset="0"/>
                <a:cs typeface="Times New Roman" panose="02020603050405020304" pitchFamily="18" charset="0"/>
              </a:rPr>
              <a:t>Hoạt động làm quen văn học</a:t>
            </a:r>
            <a:endParaRPr lang="en-US" b="1">
              <a:solidFill>
                <a:srgbClr val="FF0000"/>
              </a:solidFill>
              <a:latin typeface="Times New Roman" pitchFamily="18" charset="0"/>
              <a:cs typeface="Times New Roman" pitchFamily="18" charset="0"/>
            </a:endParaRPr>
          </a:p>
          <a:p>
            <a:r>
              <a:rPr lang="en-US" b="1">
                <a:solidFill>
                  <a:srgbClr val="00B0F0"/>
                </a:solidFill>
                <a:latin typeface="Times New Roman" panose="02020603050405020304" pitchFamily="18" charset="0"/>
                <a:cs typeface="Times New Roman" panose="02020603050405020304" pitchFamily="18" charset="0"/>
              </a:rPr>
              <a:t>                           Đề tài       : Truyện  “ Giọt nước tý xíu”</a:t>
            </a:r>
          </a:p>
          <a:p>
            <a:r>
              <a:rPr lang="en-US" b="1">
                <a:solidFill>
                  <a:srgbClr val="FF0066"/>
                </a:solidFill>
                <a:latin typeface="Times New Roman" panose="02020603050405020304" pitchFamily="18" charset="0"/>
                <a:cs typeface="Times New Roman" panose="02020603050405020304" pitchFamily="18" charset="0"/>
              </a:rPr>
              <a:t>                           Lứa tuổi   : 4 – 5 tuổi</a:t>
            </a:r>
            <a:endParaRPr lang="en-US" b="1">
              <a:solidFill>
                <a:srgbClr val="FF0066"/>
              </a:solidFill>
              <a:latin typeface="Times New Roman" pitchFamily="18" charset="0"/>
              <a:cs typeface="Times New Roman" pitchFamily="18" charset="0"/>
            </a:endParaRPr>
          </a:p>
          <a:p>
            <a:r>
              <a:rPr lang="en-US" b="1">
                <a:solidFill>
                  <a:srgbClr val="FF0066"/>
                </a:solidFill>
                <a:latin typeface="Times New Roman" panose="02020603050405020304" pitchFamily="18" charset="0"/>
                <a:cs typeface="Times New Roman" panose="02020603050405020304" pitchFamily="18" charset="0"/>
              </a:rPr>
              <a:t>                           Giáo viên : Nguyễn Thị Thanh Vân</a:t>
            </a:r>
            <a:endParaRPr lang="en-US" b="1">
              <a:solidFill>
                <a:srgbClr val="FF0066"/>
              </a:solidFill>
              <a:latin typeface="Times New Roman" panose="02020603050405020304" pitchFamily="18" charset="0"/>
              <a:cs typeface="Times New Roman" panose="02020603050405020304" pitchFamily="18" charset="0"/>
            </a:endParaRPr>
          </a:p>
        </p:txBody>
      </p:sp>
      <p:sp>
        <p:nvSpPr>
          <p:cNvPr id="7" name="Rectangle 6"/>
          <p:cNvSpPr/>
          <p:nvPr/>
        </p:nvSpPr>
        <p:spPr>
          <a:xfrm>
            <a:off x="5132071" y="5735637"/>
            <a:ext cx="2351927" cy="369332"/>
          </a:xfrm>
          <a:prstGeom prst="rect">
            <a:avLst/>
          </a:prstGeom>
        </p:spPr>
        <p:txBody>
          <a:bodyPr wrap="none">
            <a:spAutoFit/>
          </a:bodyPr>
          <a:lstStyle/>
          <a:p>
            <a:pPr algn="ctr"/>
            <a:r>
              <a:rPr lang="en-US" b="1" err="1">
                <a:solidFill>
                  <a:srgbClr val="002060"/>
                </a:solidFill>
                <a:latin typeface="Times New Roman" panose="02020603050405020304" pitchFamily="18" charset="0"/>
                <a:cs typeface="Times New Roman" panose="02020603050405020304" pitchFamily="18" charset="0"/>
              </a:rPr>
              <a:t>Năm học: 2025 – 2026</a:t>
            </a:r>
          </a:p>
        </p:txBody>
      </p:sp>
    </p:spTree>
    <p:extLst>
      <p:ext uri="{BB962C8B-B14F-4D97-AF65-F5344CB8AC3E}">
        <p14:creationId xmlns:p14="http://schemas.microsoft.com/office/powerpoint/2010/main" val="976427020"/>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0" name="Picture 5" descr="Beaches_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4" y="0"/>
            <a:ext cx="1219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ma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924" t="35466" r="22929" b="30707"/>
          <a:stretch>
            <a:fillRect/>
          </a:stretch>
        </p:blipFill>
        <p:spPr bwMode="auto">
          <a:xfrm>
            <a:off x="0" y="1981200"/>
            <a:ext cx="1219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un14[1].gif"/>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rot="1476190">
            <a:off x="6934200" y="0"/>
            <a:ext cx="2743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mie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870" t="42706" r="54153" b="51825"/>
          <a:stretch>
            <a:fillRect/>
          </a:stretch>
        </p:blipFill>
        <p:spPr bwMode="auto">
          <a:xfrm>
            <a:off x="5562600" y="5029201"/>
            <a:ext cx="1371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399" y="2087348"/>
            <a:ext cx="7001435" cy="1477328"/>
          </a:xfrm>
          <a:prstGeom prst="rect">
            <a:avLst/>
          </a:prstGeom>
        </p:spPr>
        <p:txBody>
          <a:bodyPr wrap="square">
            <a:spAutoFit/>
          </a:bodyPr>
          <a:lstStyle/>
          <a:p>
            <a:r>
              <a:rPr lang="en-US" err="1">
                <a:effectLst/>
                <a:latin typeface="Times New Roman" panose="02020603050405020304" pitchFamily="18" charset="0"/>
                <a:cs typeface="Times New Roman" panose="02020603050405020304" pitchFamily="18" charset="0"/>
              </a:rPr>
              <a:t>Ông Mặt Trời cười bảo : “ Đi đến đất liền, ở đó rất cần nước”. Tí Xíu vui lắm, nhưng sực nhớ mình là giọt nước nên không thể bay được, Tí Xíu lại hỏi :</a:t>
            </a:r>
            <a:br>
              <a:rPr lang="en-US" err="1">
                <a:effectLst/>
                <a:latin typeface="Times New Roman" panose="02020603050405020304" pitchFamily="18" charset="0"/>
                <a:cs typeface="Times New Roman" panose="02020603050405020304" pitchFamily="18" charset="0"/>
              </a:rPr>
            </a:br>
            <a:r>
              <a:rPr lang="en-US" err="1">
                <a:effectLst/>
                <a:latin typeface="Times New Roman" panose="02020603050405020304" pitchFamily="18" charset="0"/>
                <a:cs typeface="Times New Roman" panose="02020603050405020304" pitchFamily="18" charset="0"/>
              </a:rPr>
              <a:t>-Cháu nặng lắm làm sao bay lên được.</a:t>
            </a:r>
            <a:br>
              <a:rPr lang="en-US" err="1">
                <a:effectLst/>
                <a:latin typeface="Times New Roman" panose="02020603050405020304" pitchFamily="18" charset="0"/>
                <a:cs typeface="Times New Roman" panose="02020603050405020304" pitchFamily="18" charset="0"/>
              </a:rPr>
            </a:b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16235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0" presetClass="path" presetSubtype="0" accel="50000" decel="50000" autoRev="1" fill="hold" nodeType="afterEffect">
                                  <p:stCondLst>
                                    <p:cond delay="4000"/>
                                  </p:stCondLst>
                                  <p:childTnLst>
                                    <p:animMotion origin="layout" path="M 3.88889E-06 3.64477E-06 C -0.00278 0.00254 -0.00573 0.00485 -0.00851 0.0074 C -0.01007 0.00879 -0.00781 0.01272 -0.00712 0.01503 C -0.00504 0.02151 -0.00451 0.02058 3.88889E-06 0.02243 C 0.00191 0.02174 0.00503 0.02289 0.00556 0.02058 C 0.00608 0.0185 0.0026 0.0185 0.00139 0.01688 C -0.00208 0.01202 -0.00191 0.00647 -0.00573 0.00185 C -0.00712 0.00254 -0.00903 0.00208 -0.0099 0.0037 C -0.0125 0.00879 -0.01285 0.01549 -0.01545 0.02058 C -0.01319 0.03307 -0.01181 0.03052 -0.00278 0.02798 C -0.00729 0.02243 -0.00504 0.02428 -0.01267 0.02058 C -0.01545 0.01919 -0.02118 0.01688 -0.02118 0.01688 C -0.02431 0.02914 -0.02066 0.03607 -0.01267 0.04116 C -0.01076 0.04047 -0.00816 0.04139 -0.00712 0.03931 C -0.00399 0.03214 -0.01042 0.03099 -0.01267 0.03006 C -0.00903 0.0444 0.00087 0.03284 0.00556 0.02613 C 0.00833 0.01503 0.00486 0.01087 -0.00278 0.0074 C -0.00712 0.00855 -0.01181 0.00694 -0.01129 0.01503 C -0.01094 0.02012 -0.01042 0.02544 -0.00851 0.03006 C -0.00781 0.03168 -0.00434 0.03191 -0.00434 0.03191" pathEditMode="relative" ptsTypes="fffffffffffffffffffA">
                                      <p:cBhvr>
                                        <p:cTn id="11" dur="5000" fill="hold"/>
                                        <p:tgtEl>
                                          <p:spTgt spid="12295"/>
                                        </p:tgtEl>
                                        <p:attrNameLst>
                                          <p:attrName>ppt_x</p:attrName>
                                          <p:attrName>ppt_y</p:attrName>
                                        </p:attrNameLst>
                                      </p:cBhvr>
                                    </p:animMotion>
                                  </p:childTnLst>
                                </p:cTn>
                              </p:par>
                            </p:childTnLst>
                          </p:cTn>
                        </p:par>
                        <p:par>
                          <p:cTn id="12" fill="hold" nodeType="afterGroup">
                            <p:stCondLst>
                              <p:cond delay="12000"/>
                            </p:stCondLst>
                            <p:childTnLst>
                              <p:par>
                                <p:cTn id="13" presetID="0" presetClass="path" presetSubtype="0" repeatCount="4000" accel="50000" decel="50000" fill="hold" nodeType="afterEffect">
                                  <p:stCondLst>
                                    <p:cond delay="0"/>
                                  </p:stCondLst>
                                  <p:childTnLst>
                                    <p:animMotion origin="layout" path="M 4.16667E-06 3.36725E-06 C -0.00313 -0.01226 -0.00764 -0.00532 -0.01111 0.00185 C -0.00833 0.00948 -0.00764 0.0141 -0.00139 0.01688 C 0.00503 0.00902 0.00434 0.0037 -0.00417 3.36725E-06 C -0.01441 0.00277 -0.01076 0.00393 -0.01684 0.01503 C -0.02222 0.03631 -0.01771 0.03214 -0.00417 0.03006 C -0.00469 0.02821 -0.00417 0.02474 -0.00556 0.02428 C -0.00729 0.02382 -0.00938 0.0259 -0.00972 0.02821 C -0.01042 0.03376 -0.0099 0.03978 -0.00833 0.04509 C -0.00781 0.04694 -0.00556 0.04625 -0.00417 0.04694 C -0.00295 0.04417 4.16667E-06 0.03931 4.16667E-06 0.03561 C 4.16667E-06 0.02521 -0.00313 0.01318 4.16667E-06 0.02636 C 0.00191 0.02567 0.00521 0.02682 0.00573 0.02428 C 0.00885 0.00902 0.00573 0.0074 4.16667E-06 3.36725E-06 Z" pathEditMode="relative" ptsTypes="ffffffffffffff">
                                      <p:cBhvr>
                                        <p:cTn id="14" dur="5000" fill="hold"/>
                                        <p:tgtEl>
                                          <p:spTgt spid="12295"/>
                                        </p:tgtEl>
                                        <p:attrNameLst>
                                          <p:attrName>ppt_x</p:attrName>
                                          <p:attrName>ppt_y</p:attrName>
                                        </p:attrNameLst>
                                      </p:cBhvr>
                                    </p:animMotion>
                                  </p:childTnLst>
                                </p:cTn>
                              </p:par>
                            </p:childTnLst>
                          </p:cTn>
                        </p:par>
                      </p:childTnLst>
                    </p:cTn>
                  </p:par>
                  <p:par>
                    <p:cTn id="15" fill="hold" nodeType="clickPar">
                      <p:stCondLst>
                        <p:cond delay="indefinite"/>
                        <p:cond evt="onBegin" delay="0">
                          <p:tn val="14"/>
                        </p:cond>
                      </p:stCondLst>
                      <p:childTnLst>
                        <p:par>
                          <p:cTn id="16" fill="hold" nodeType="afterGroup">
                            <p:stCondLst>
                              <p:cond delay="0"/>
                            </p:stCondLst>
                            <p:childTnLst>
                              <p:par>
                                <p:cTn id="17" presetID="0" presetClass="path" presetSubtype="0" repeatCount="5000" accel="50000" decel="50000" fill="hold" nodeType="clickEffect">
                                  <p:stCondLst>
                                    <p:cond delay="0"/>
                                  </p:stCondLst>
                                  <p:childTnLst>
                                    <p:animMotion origin="layout" path="M 2.77778E-06 1.94265E-06 C -0.00191 -0.00185 -0.0033 -0.00439 -0.00555 -0.00532 C -0.01302 -0.00833 -0.00764 0.00463 -0.00694 0.0074 C -0.0092 0.01896 -0.00746 0.01503 -0.00955 0.00925 C -0.0151 -0.00601 -0.01111 0.00879 -0.01094 0.00925 C -0.01233 0.00994 -0.01458 0.01295 -0.0151 0.0111 C -0.01615 0.00694 -0.01441 0.00231 -0.01371 -0.00185 C -0.01354 -0.00301 -0.01371 0.00069 -0.01371 0.00185" pathEditMode="relative" ptsTypes="fffffffA">
                                      <p:cBhvr>
                                        <p:cTn id="18" dur="2000" fill="hold"/>
                                        <p:tgtEl>
                                          <p:spTgt spid="122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255" name="Picture 39" descr="anh dong 131"/>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244289"/>
            <a:ext cx="121920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9257" name="Picture 41" descr="Untitled"/>
          <p:cNvPicPr>
            <a:picLocks noChangeAspect="1" noChangeArrowheads="1"/>
          </p:cNvPicPr>
          <p:nvPr/>
        </p:nvPicPr>
        <p:blipFill>
          <a:blip r:embed="rId3">
            <a:extLst>
              <a:ext uri="{28A0092B-C50C-407E-A947-70E740481C1C}">
                <a14:useLocalDpi xmlns:a14="http://schemas.microsoft.com/office/drawing/2010/main" val="0"/>
              </a:ext>
            </a:extLst>
          </a:blip>
          <a:srcRect l="43721" t="12500" r="28021" b="72917"/>
          <a:stretch>
            <a:fillRect/>
          </a:stretch>
        </p:blipFill>
        <p:spPr bwMode="auto">
          <a:xfrm>
            <a:off x="0" y="-224118"/>
            <a:ext cx="12192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3124200" y="48006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AutoShape 21"/>
          <p:cNvSpPr>
            <a:spLocks noChangeArrowheads="1"/>
          </p:cNvSpPr>
          <p:nvPr/>
        </p:nvSpPr>
        <p:spPr bwMode="auto">
          <a:xfrm>
            <a:off x="6172200" y="0"/>
            <a:ext cx="1905000" cy="838200"/>
          </a:xfrm>
          <a:prstGeom prst="cloudCallout">
            <a:avLst>
              <a:gd name="adj1" fmla="val -40917"/>
              <a:gd name="adj2" fmla="val 14204"/>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0" name="AutoShape 22"/>
          <p:cNvSpPr>
            <a:spLocks noChangeArrowheads="1"/>
          </p:cNvSpPr>
          <p:nvPr/>
        </p:nvSpPr>
        <p:spPr bwMode="auto">
          <a:xfrm>
            <a:off x="8153400" y="228600"/>
            <a:ext cx="1752600" cy="685800"/>
          </a:xfrm>
          <a:prstGeom prst="cloudCallout">
            <a:avLst>
              <a:gd name="adj1" fmla="val -18477"/>
              <a:gd name="adj2" fmla="val -3472"/>
            </a:avLst>
          </a:prstGeom>
          <a:gradFill rotWithShape="1">
            <a:gsLst>
              <a:gs pos="0">
                <a:srgbClr val="FFFF66"/>
              </a:gs>
              <a:gs pos="50000">
                <a:srgbClr val="FF66FF"/>
              </a:gs>
              <a:gs pos="100000">
                <a:srgbClr val="FFFF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1" name="AutoShape 23"/>
          <p:cNvSpPr>
            <a:spLocks noChangeArrowheads="1"/>
          </p:cNvSpPr>
          <p:nvPr/>
        </p:nvSpPr>
        <p:spPr bwMode="auto">
          <a:xfrm>
            <a:off x="2133600" y="0"/>
            <a:ext cx="3200400" cy="1066800"/>
          </a:xfrm>
          <a:prstGeom prst="cloudCallout">
            <a:avLst>
              <a:gd name="adj1" fmla="val -11903"/>
              <a:gd name="adj2" fmla="val 12796"/>
            </a:avLst>
          </a:prstGeom>
          <a:gradFill rotWithShape="1">
            <a:gsLst>
              <a:gs pos="0">
                <a:srgbClr val="FC9204"/>
              </a:gs>
              <a:gs pos="100000">
                <a:srgbClr val="FFFFC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2" name="AutoShape 24"/>
          <p:cNvSpPr>
            <a:spLocks noChangeArrowheads="1"/>
          </p:cNvSpPr>
          <p:nvPr/>
        </p:nvSpPr>
        <p:spPr bwMode="auto">
          <a:xfrm>
            <a:off x="9677400" y="990600"/>
            <a:ext cx="1219200" cy="457200"/>
          </a:xfrm>
          <a:prstGeom prst="cloudCallout">
            <a:avLst>
              <a:gd name="adj1" fmla="val -217056"/>
              <a:gd name="adj2" fmla="val 534375"/>
            </a:avLst>
          </a:prstGeom>
          <a:gradFill rotWithShape="1">
            <a:gsLst>
              <a:gs pos="0">
                <a:srgbClr val="03D4A8"/>
              </a:gs>
              <a:gs pos="25000">
                <a:srgbClr val="21D6E0"/>
              </a:gs>
              <a:gs pos="75000">
                <a:srgbClr val="0087E6"/>
              </a:gs>
              <a:gs pos="100000">
                <a:srgbClr val="005CB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3" name="AutoShape 25"/>
          <p:cNvSpPr>
            <a:spLocks noChangeArrowheads="1"/>
          </p:cNvSpPr>
          <p:nvPr/>
        </p:nvSpPr>
        <p:spPr bwMode="auto">
          <a:xfrm>
            <a:off x="7696200" y="2667000"/>
            <a:ext cx="990600" cy="457200"/>
          </a:xfrm>
          <a:prstGeom prst="cloudCallout">
            <a:avLst>
              <a:gd name="adj1" fmla="val -124838"/>
              <a:gd name="adj2" fmla="val 67708"/>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4" name="AutoShape 26"/>
          <p:cNvSpPr>
            <a:spLocks noChangeArrowheads="1"/>
          </p:cNvSpPr>
          <p:nvPr/>
        </p:nvSpPr>
        <p:spPr bwMode="auto">
          <a:xfrm>
            <a:off x="3276600" y="1295400"/>
            <a:ext cx="1219200" cy="381000"/>
          </a:xfrm>
          <a:prstGeom prst="cloudCallout">
            <a:avLst>
              <a:gd name="adj1" fmla="val -35417"/>
              <a:gd name="adj2" fmla="val 3333"/>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5" name="AutoShape 27"/>
          <p:cNvSpPr>
            <a:spLocks noChangeArrowheads="1"/>
          </p:cNvSpPr>
          <p:nvPr/>
        </p:nvSpPr>
        <p:spPr bwMode="auto">
          <a:xfrm>
            <a:off x="6934200" y="914400"/>
            <a:ext cx="1143000" cy="381000"/>
          </a:xfrm>
          <a:prstGeom prst="cloudCallout">
            <a:avLst>
              <a:gd name="adj1" fmla="val 1528"/>
              <a:gd name="adj2" fmla="val 27500"/>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6" name="AutoShape 28"/>
          <p:cNvSpPr>
            <a:spLocks noChangeArrowheads="1"/>
          </p:cNvSpPr>
          <p:nvPr/>
        </p:nvSpPr>
        <p:spPr bwMode="auto">
          <a:xfrm>
            <a:off x="9525000" y="3048000"/>
            <a:ext cx="1143000" cy="457200"/>
          </a:xfrm>
          <a:prstGeom prst="cloudCallout">
            <a:avLst>
              <a:gd name="adj1" fmla="val -121528"/>
              <a:gd name="adj2" fmla="val -382292"/>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8" name="Cloud"/>
          <p:cNvSpPr>
            <a:spLocks noChangeAspect="1" noEditPoints="1" noChangeArrowheads="1"/>
          </p:cNvSpPr>
          <p:nvPr/>
        </p:nvSpPr>
        <p:spPr bwMode="auto">
          <a:xfrm>
            <a:off x="1524000" y="1066800"/>
            <a:ext cx="2057400" cy="1150938"/>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33CCFF"/>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9245" name="Cloud"/>
          <p:cNvSpPr>
            <a:spLocks noChangeAspect="1" noEditPoints="1" noChangeArrowheads="1"/>
          </p:cNvSpPr>
          <p:nvPr/>
        </p:nvSpPr>
        <p:spPr bwMode="auto">
          <a:xfrm>
            <a:off x="4724400" y="762000"/>
            <a:ext cx="1989138" cy="725488"/>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66"/>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9250" name="Cloud"/>
          <p:cNvSpPr>
            <a:spLocks noChangeAspect="1" noEditPoints="1" noChangeArrowheads="1"/>
          </p:cNvSpPr>
          <p:nvPr/>
        </p:nvSpPr>
        <p:spPr bwMode="auto">
          <a:xfrm>
            <a:off x="8678864" y="1524000"/>
            <a:ext cx="1989137" cy="111125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66"/>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9251" name="Cloud"/>
          <p:cNvSpPr>
            <a:spLocks noChangeAspect="1" noEditPoints="1" noChangeArrowheads="1"/>
          </p:cNvSpPr>
          <p:nvPr/>
        </p:nvSpPr>
        <p:spPr bwMode="auto">
          <a:xfrm>
            <a:off x="4800600" y="-228600"/>
            <a:ext cx="2057400" cy="8382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33CCFF"/>
          </a:solidFill>
          <a:ln w="9525">
            <a:solidFill>
              <a:srgbClr val="FFFF66"/>
            </a:solidFill>
            <a:miter lim="800000"/>
          </a:ln>
          <a:effectLst>
            <a:outerShdw dist="107763" dir="2700000" algn="ctr" rotWithShape="0">
              <a:srgbClr val="808080"/>
            </a:outerShdw>
          </a:effectLst>
        </p:spPr>
        <p:txBody>
          <a:bodyPr/>
          <a:lstStyle/>
          <a:p>
            <a:endParaRPr lang="en-US"/>
          </a:p>
        </p:txBody>
      </p:sp>
      <p:pic>
        <p:nvPicPr>
          <p:cNvPr id="6" name="Picture 5" descr="sun14[1].gif"/>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rot="1476190">
            <a:off x="5486400" y="-457200"/>
            <a:ext cx="30305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1828800" y="3810000"/>
            <a:ext cx="167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4267200" y="3429000"/>
            <a:ext cx="16002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7162800" y="3124200"/>
            <a:ext cx="167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7543800" y="51816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5486400" y="4191000"/>
            <a:ext cx="16002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3" name="Group 97"/>
          <p:cNvGrpSpPr/>
          <p:nvPr/>
        </p:nvGrpSpPr>
        <p:grpSpPr>
          <a:xfrm>
            <a:off x="12182856" y="3886201"/>
            <a:ext cx="3505200" cy="1635125"/>
            <a:chOff x="0" y="480"/>
            <a:chExt cx="2208" cy="1030"/>
          </a:xfrm>
        </p:grpSpPr>
        <p:sp>
          <p:nvSpPr>
            <p:cNvPr id="9" name="Cloud 4"/>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10"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9316" name="Picture 2" descr="C:\Users\ADMIN\Desktop\1411201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7"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 name="Picture 3" descr="C:\Users\ADMIN\Desktop\water-drop-clip-art.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a:off x="76199" y="5118101"/>
            <a:ext cx="7166091" cy="1938992"/>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a:t>
            </a:r>
            <a:r>
              <a:rPr lang="en-US" sz="2000">
                <a:effectLst/>
                <a:latin typeface="Times New Roman" panose="02020603050405020304" pitchFamily="18" charset="0"/>
                <a:ea typeface="Calibri" panose="020f0502020204030204" pitchFamily="34" charset="0"/>
              </a:rPr>
              <a:t> </a:t>
            </a:r>
            <a:r>
              <a:rPr lang="en-US" sz="2000" err="1">
                <a:effectLst/>
                <a:latin typeface="Times New Roman" panose="02020603050405020304" pitchFamily="18" charset="0"/>
                <a:ea typeface="Calibri" panose="020f0502020204030204" pitchFamily="34" charset="0"/>
                <a:cs typeface="Times New Roman" panose="02020603050405020304" pitchFamily="18" charset="0"/>
              </a:rPr>
              <a:t>Cháu đừng lo -  ông Mặt Trời nói ồm ồm, ông sẽ làm cho cháu biến thành hơi. Nói xong ông Mặt Trời vén mây, chiếu thật nhiều ánh sáng xuống biển, Tí Xíu rùng mình và biến thành hơi. Chú chỉ kịp nói với biển cả :</a:t>
            </a:r>
            <a:br>
              <a:rPr lang="en-US" sz="2000">
                <a:effectLst/>
                <a:latin typeface="Times New Roman" panose="02020603050405020304" pitchFamily="18" charset="0"/>
                <a:cs typeface="Times New Roman" panose="02020603050405020304" pitchFamily="18" charset="0"/>
              </a:rPr>
            </a:br>
            <a:r>
              <a:rPr lang="en-US" sz="2000">
                <a:effectLst/>
                <a:latin typeface="Times New Roman" panose="02020603050405020304" pitchFamily="18" charset="0"/>
                <a:cs typeface="Times New Roman" panose="02020603050405020304" pitchFamily="18" charset="0"/>
              </a:rPr>
              <a:t>- Chào mẹ, con đi ! Mẹ chờ con trở về</a:t>
            </a:r>
            <a:br>
              <a:rPr lang="en-US" sz="2000">
                <a:effectLst/>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p:txBody>
      </p:sp>
      <p:sp>
        <p:nvSpPr>
          <p:cNvPr id="12" name="Rectangle 11"/>
          <p:cNvSpPr/>
          <p:nvPr/>
        </p:nvSpPr>
        <p:spPr>
          <a:xfrm>
            <a:off x="6243828" y="5530761"/>
            <a:ext cx="6096000" cy="1200329"/>
          </a:xfrm>
          <a:prstGeom prst="rect">
            <a:avLst/>
          </a:prstGeom>
        </p:spPr>
        <p:txBody>
          <a:bodyPr>
            <a:spAutoFit/>
          </a:bodyPr>
          <a:lstStyle/>
          <a:p>
            <a:r>
              <a:rPr lang="en-US" err="1">
                <a:latin typeface="Times New Roman" panose="02020603050405020304" pitchFamily="18" charset="0"/>
                <a:cs typeface="Times New Roman" panose="02020603050405020304" pitchFamily="18" charset="0"/>
              </a:rPr>
              <a:t>Tí Xíu từ từ bay lên...</a:t>
            </a:r>
            <a:br>
              <a:rPr lang="en-US" err="1">
                <a:latin typeface="Times New Roman" panose="02020603050405020304" pitchFamily="18" charset="0"/>
                <a:cs typeface="Times New Roman" panose="02020603050405020304" pitchFamily="18" charset="0"/>
              </a:rPr>
            </a:br>
            <a:r>
              <a:rPr lang="en-US" err="1">
                <a:latin typeface="Times New Roman" panose="02020603050405020304" pitchFamily="18" charset="0"/>
                <a:cs typeface="Times New Roman" panose="02020603050405020304" pitchFamily="18" charset="0"/>
              </a:rPr>
              <a:t>Tí Xíu nhập bọn với các bạn. Lúc đầu chúng bay là là xuống biển rồi chúng hợp thành một đám mây mỏng rời mặt biển bay vào đất liền. </a:t>
            </a:r>
            <a:endParaRPr lang="en-US"/>
          </a:p>
        </p:txBody>
      </p:sp>
    </p:spTree>
    <p:extLst>
      <p:ext uri="{BB962C8B-B14F-4D97-AF65-F5344CB8AC3E}">
        <p14:creationId xmlns:p14="http://schemas.microsoft.com/office/powerpoint/2010/main" val="295814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3000"/>
                                        <p:tgtEl>
                                          <p:spTgt spid="6"/>
                                        </p:tgtEl>
                                      </p:cBhvr>
                                    </p:animEffect>
                                  </p:childTnLst>
                                </p:cTn>
                              </p:par>
                            </p:childTnLst>
                          </p:cTn>
                        </p:par>
                        <p:par>
                          <p:cTn id="8" fill="hold" nodeType="afterGroup">
                            <p:stCondLst>
                              <p:cond delay="3000"/>
                            </p:stCondLst>
                            <p:childTnLst>
                              <p:par>
                                <p:cTn id="9" presetID="64" presetClass="path" presetSubtype="0" accel="50000" decel="50000" fill="hold" nodeType="afterEffect">
                                  <p:stCondLst>
                                    <p:cond delay="0"/>
                                  </p:stCondLst>
                                  <p:childTnLst>
                                    <p:animMotion origin="layout" path="M 3.33333E-06 2.96022E-06 L 0.01666 -0.71601" pathEditMode="relative" rAng="0" ptsTypes="AA">
                                      <p:cBhvr>
                                        <p:cTn id="10" dur="3000" fill="hold"/>
                                        <p:tgtEl>
                                          <p:spTgt spid="2"/>
                                        </p:tgtEl>
                                        <p:attrNameLst>
                                          <p:attrName>ppt_x</p:attrName>
                                          <p:attrName>ppt_y</p:attrName>
                                        </p:attrNameLst>
                                      </p:cBhvr>
                                      <p:rCtr x="833" y="-35800"/>
                                    </p:animMotion>
                                  </p:childTnLst>
                                </p:cTn>
                              </p:par>
                            </p:childTnLst>
                          </p:cTn>
                        </p:par>
                        <p:par>
                          <p:cTn id="11" fill="hold" nodeType="afterGroup">
                            <p:stCondLst>
                              <p:cond delay="6000"/>
                            </p:stCondLst>
                            <p:childTnLst>
                              <p:par>
                                <p:cTn id="12" presetID="64" presetClass="path" presetSubtype="0" accel="50000" decel="50000" fill="hold" nodeType="afterEffect">
                                  <p:stCondLst>
                                    <p:cond delay="0"/>
                                  </p:stCondLst>
                                  <p:childTnLst>
                                    <p:animMotion origin="layout" path="M -3.33333E-06 -1.60962E-06 L -0.00833 -0.95467" pathEditMode="relative" rAng="0" ptsTypes="AA">
                                      <p:cBhvr>
                                        <p:cTn id="13" dur="3000" fill="hold"/>
                                        <p:tgtEl>
                                          <p:spTgt spid="5"/>
                                        </p:tgtEl>
                                        <p:attrNameLst>
                                          <p:attrName>ppt_x</p:attrName>
                                          <p:attrName>ppt_y</p:attrName>
                                        </p:attrNameLst>
                                      </p:cBhvr>
                                      <p:rCtr x="-417" y="-47734"/>
                                    </p:animMotion>
                                  </p:childTnLst>
                                </p:cTn>
                              </p:par>
                            </p:childTnLst>
                          </p:cTn>
                        </p:par>
                        <p:par>
                          <p:cTn id="14" fill="hold" nodeType="afterGroup">
                            <p:stCondLst>
                              <p:cond delay="9000"/>
                            </p:stCondLst>
                            <p:childTnLst>
                              <p:par>
                                <p:cTn id="15" presetID="64" presetClass="path" presetSubtype="0" accel="50000" decel="50000" fill="hold" nodeType="afterEffect">
                                  <p:stCondLst>
                                    <p:cond delay="0"/>
                                  </p:stCondLst>
                                  <p:childTnLst>
                                    <p:animMotion origin="layout" path="M 3.33333E-06 -3.11748E-06 L -0.00417 -0.68594" pathEditMode="relative" rAng="0" ptsTypes="AA">
                                      <p:cBhvr>
                                        <p:cTn id="16" dur="3000" fill="hold"/>
                                        <p:tgtEl>
                                          <p:spTgt spid="3"/>
                                        </p:tgtEl>
                                        <p:attrNameLst>
                                          <p:attrName>ppt_x</p:attrName>
                                          <p:attrName>ppt_y</p:attrName>
                                        </p:attrNameLst>
                                      </p:cBhvr>
                                      <p:rCtr x="-208" y="-34297"/>
                                    </p:animMotion>
                                  </p:childTnLst>
                                </p:cTn>
                              </p:par>
                            </p:childTnLst>
                          </p:cTn>
                        </p:par>
                        <p:par>
                          <p:cTn id="17" fill="hold" nodeType="afterGroup">
                            <p:stCondLst>
                              <p:cond delay="12000"/>
                            </p:stCondLst>
                            <p:childTnLst>
                              <p:par>
                                <p:cTn id="18" presetID="64" presetClass="path" presetSubtype="0" accel="50000" decel="50000" fill="hold" nodeType="afterEffect">
                                  <p:stCondLst>
                                    <p:cond delay="0"/>
                                  </p:stCondLst>
                                  <p:childTnLst>
                                    <p:animMotion origin="layout" path="M -3.33333E-06 1.05458E-06 L 0.00417 -0.77475" pathEditMode="relative" rAng="0" ptsTypes="AA">
                                      <p:cBhvr>
                                        <p:cTn id="19" dur="3000" fill="hold"/>
                                        <p:tgtEl>
                                          <p:spTgt spid="8"/>
                                        </p:tgtEl>
                                        <p:attrNameLst>
                                          <p:attrName>ppt_x</p:attrName>
                                          <p:attrName>ppt_y</p:attrName>
                                        </p:attrNameLst>
                                      </p:cBhvr>
                                      <p:rCtr x="208" y="-38737"/>
                                    </p:animMotion>
                                  </p:childTnLst>
                                </p:cTn>
                              </p:par>
                            </p:childTnLst>
                          </p:cTn>
                        </p:par>
                        <p:par>
                          <p:cTn id="20" fill="hold" nodeType="afterGroup">
                            <p:stCondLst>
                              <p:cond delay="15000"/>
                            </p:stCondLst>
                            <p:childTnLst>
                              <p:par>
                                <p:cTn id="21" presetID="64" presetClass="path" presetSubtype="0" accel="50000" decel="50000" fill="hold" nodeType="afterEffect">
                                  <p:stCondLst>
                                    <p:cond delay="0"/>
                                  </p:stCondLst>
                                  <p:childTnLst>
                                    <p:animMotion origin="layout" path="M -3.33333E-06 -3.79278E-07 L -3.33333E-06 -0.6272" pathEditMode="relative" rAng="0" ptsTypes="AA">
                                      <p:cBhvr>
                                        <p:cTn id="22" dur="3000" fill="hold"/>
                                        <p:tgtEl>
                                          <p:spTgt spid="4"/>
                                        </p:tgtEl>
                                        <p:attrNameLst>
                                          <p:attrName>ppt_x</p:attrName>
                                          <p:attrName>ppt_y</p:attrName>
                                        </p:attrNameLst>
                                      </p:cBhvr>
                                      <p:rCtr x="0" y="-31360"/>
                                    </p:animMotion>
                                  </p:childTnLst>
                                </p:cTn>
                              </p:par>
                            </p:childTnLst>
                          </p:cTn>
                        </p:par>
                        <p:par>
                          <p:cTn id="23" fill="hold" nodeType="afterGroup">
                            <p:stCondLst>
                              <p:cond delay="18000"/>
                            </p:stCondLst>
                            <p:childTnLst>
                              <p:par>
                                <p:cTn id="24" presetID="64" presetClass="path" presetSubtype="0" accel="50000" decel="50000" fill="hold" nodeType="afterEffect">
                                  <p:stCondLst>
                                    <p:cond delay="0"/>
                                  </p:stCondLst>
                                  <p:childTnLst>
                                    <p:animMotion origin="layout" path="M 0.04166 -0.02221 L 0.05833 -0.95468" pathEditMode="relative" rAng="0" ptsTypes="AA">
                                      <p:cBhvr>
                                        <p:cTn id="25" dur="3000" fill="hold"/>
                                        <p:tgtEl>
                                          <p:spTgt spid="7"/>
                                        </p:tgtEl>
                                        <p:attrNameLst>
                                          <p:attrName>ppt_x</p:attrName>
                                          <p:attrName>ppt_y</p:attrName>
                                        </p:attrNameLst>
                                      </p:cBhvr>
                                      <p:rCtr x="833" y="-46623"/>
                                    </p:animMotion>
                                  </p:childTnLst>
                                </p:cTn>
                              </p:par>
                            </p:childTnLst>
                          </p:cTn>
                        </p:par>
                        <p:par>
                          <p:cTn id="26" fill="hold" nodeType="afterGroup">
                            <p:stCondLst>
                              <p:cond delay="21000"/>
                            </p:stCondLst>
                            <p:childTnLst>
                              <p:par>
                                <p:cTn id="27" presetID="5" presetClass="exit" presetSubtype="10" fill="hold" nodeType="afterEffect">
                                  <p:stCondLst>
                                    <p:cond delay="0"/>
                                  </p:stCondLst>
                                  <p:childTnLst>
                                    <p:animEffect transition="out" filter="checkerboard(across)">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nodeType="clickPar">
                      <p:stCondLst>
                        <p:cond delay="indefinite"/>
                        <p:cond evt="onBegin" delay="0">
                          <p:tn val="29"/>
                        </p:cond>
                      </p:stCondLst>
                      <p:childTnLst>
                        <p:par>
                          <p:cTn id="31" fill="hold" nodeType="afterGroup">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par>
                          <p:cTn id="35" fill="hold" nodeType="afterGroup">
                            <p:stCondLst>
                              <p:cond delay="500"/>
                            </p:stCondLst>
                            <p:childTnLst>
                              <p:par>
                                <p:cTn id="36" presetID="59" presetClass="path" presetSubtype="0" repeatCount="indefinite" accel="50000" decel="50000" fill="hold" nodeType="afterEffect">
                                  <p:stCondLst>
                                    <p:cond delay="0"/>
                                  </p:stCondLst>
                                  <p:childTnLst>
                                    <p:animMotion origin="layout" path="M 1.25E-06 3.7037E-07 C 1.25E-06 -0.04676 -0.10534 -0.08264 -0.23346 -0.08264 C -0.36576 -0.08264 -0.47083 -0.04676 -0.47083 3.7037E-07 C -0.47083 0.04676 -0.57617 0.08264 -0.70846 0.08264 C -0.83685 0.08264 -0.94167 0.04676 -0.94167 3.7037E-07" pathEditMode="relative" rAng="0" ptsTypes="AAAAA">
                                      <p:cBhvr>
                                        <p:cTn id="37" dur="5000" fill="hold"/>
                                        <p:tgtEl>
                                          <p:spTgt spid="9313"/>
                                        </p:tgtEl>
                                        <p:attrNameLst>
                                          <p:attrName>ppt_x</p:attrName>
                                          <p:attrName>ppt_y</p:attrName>
                                        </p:attrNameLst>
                                      </p:cBhvr>
                                      <p:rCtr x="-47083" y="0"/>
                                    </p:animMotion>
                                  </p:childTnLst>
                                </p:cTn>
                              </p:par>
                            </p:childTnLst>
                          </p:cTn>
                        </p:par>
                      </p:childTnLst>
                    </p:cTn>
                  </p:par>
                  <p:par>
                    <p:cTn id="38" fill="hold" nodeType="clickPar">
                      <p:stCondLst>
                        <p:cond delay="indefinite"/>
                        <p:cond evt="onBegin" delay="0">
                          <p:tn val="37"/>
                        </p:cond>
                      </p:stCondLst>
                      <p:childTnLst>
                        <p:par>
                          <p:cTn id="39" fill="hold" nodeType="after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1"/>
    </p:bldLst>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671260"/>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5586414" y="3736891"/>
            <a:ext cx="16764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91000" y="5638800"/>
            <a:ext cx="457200" cy="533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rot="-204545">
            <a:off x="9895858" y="1070017"/>
            <a:ext cx="1920875" cy="4953000"/>
            <a:chOff x="2920" y="85"/>
            <a:chExt cx="3176" cy="4235"/>
          </a:xfrm>
        </p:grpSpPr>
        <p:pic>
          <p:nvPicPr>
            <p:cNvPr id="6" name="Picture 5" descr="tan cay"/>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7714034">
              <a:off x="3792" y="-47"/>
              <a:ext cx="1595" cy="18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y3">
              <a:hlinkClick r:id="rId7"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20" y="960"/>
              <a:ext cx="3176" cy="336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77200" y="46482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600" y="56388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95800" y="6324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o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181600" y="6324600"/>
            <a:ext cx="4572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15000" y="35814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81800" y="4800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91000" y="56388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77200" y="46482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210800" y="60960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52600" y="57912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co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181600" y="6324600"/>
            <a:ext cx="4572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0" y="46482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10400" y="4038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FLOWR008"/>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94440" y="1807384"/>
            <a:ext cx="6477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57800" y="5181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00800" y="5562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71800" y="56388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39200" y="49530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10400" y="53340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38800" y="5943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621513ozlobi1j4w"/>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1524000" y="3048000"/>
            <a:ext cx="2286000" cy="17732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621513ozlobi1j4w"/>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429000" y="2047875"/>
            <a:ext cx="1752600" cy="136048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217409" y="268329"/>
            <a:ext cx="3505200" cy="1635125"/>
            <a:chOff x="0" y="480"/>
            <a:chExt cx="2208" cy="1030"/>
          </a:xfrm>
        </p:grpSpPr>
        <p:sp>
          <p:nvSpPr>
            <p:cNvPr id="31" name="Cloud 4"/>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32"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33" name="Picture 2" descr="C:\Users\ADMIN\Desktop\14112011.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C:\Users\ADMIN\Desktop\water-drop-clip-art.jpg"/>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descr="C:\Users\ADMIN\Desktop\water-drop-clip-art.jpg"/>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descr="C:\Users\ADMIN\Desktop\water-drop-clip-art.jpg"/>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9"/>
          <p:cNvGrpSpPr/>
          <p:nvPr/>
        </p:nvGrpSpPr>
        <p:grpSpPr>
          <a:xfrm>
            <a:off x="9313045" y="-11804"/>
            <a:ext cx="3505200" cy="1635125"/>
            <a:chOff x="0" y="480"/>
            <a:chExt cx="2208" cy="1030"/>
          </a:xfrm>
        </p:grpSpPr>
        <p:sp>
          <p:nvSpPr>
            <p:cNvPr id="41" name="Cloud 40"/>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42"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43" name="Picture 2" descr="C:\Users\ADMIN\Desktop\14112011.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descr="C:\Users\ADMIN\Desktop\water-drop-clip-art.jpg"/>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descr="C:\Users\ADMIN\Desktop\water-drop-clip-art.jpg"/>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 descr="C:\Users\ADMIN\Desktop\water-drop-clip-art.jpg"/>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Picture 49" descr="nha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440455" y="5456238"/>
            <a:ext cx="18192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nha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43801" y="3505200"/>
            <a:ext cx="18192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nha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867401" y="2514600"/>
            <a:ext cx="18192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sun14[1].gif"/>
          <p:cNvPicPr>
            <a:picLocks noChangeAspect="1"/>
          </p:cNvPicPr>
          <p:nvPr/>
        </p:nvPicPr>
        <p:blipFill>
          <a:blip r:embed="rId16">
            <a:lum bright="-6000"/>
            <a:extLst>
              <a:ext uri="{28A0092B-C50C-407E-A947-70E740481C1C}">
                <a14:useLocalDpi xmlns:a14="http://schemas.microsoft.com/office/drawing/2010/main" val="0"/>
              </a:ext>
            </a:extLst>
          </a:blip>
          <a:stretch>
            <a:fillRect/>
          </a:stretch>
        </p:blipFill>
        <p:spPr bwMode="auto">
          <a:xfrm rot="1476190">
            <a:off x="2114467" y="-7255"/>
            <a:ext cx="3030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a:xfrm>
            <a:off x="4746887" y="5826252"/>
            <a:ext cx="7414700" cy="1015663"/>
          </a:xfrm>
          <a:prstGeom prst="rect">
            <a:avLst/>
          </a:prstGeom>
        </p:spPr>
        <p:txBody>
          <a:bodyPr wrap="square">
            <a:spAutoFit/>
          </a:bodyPr>
          <a:lstStyle/>
          <a:p>
            <a:r>
              <a:rPr lang="en-US" sz="2000" err="1">
                <a:effectLst/>
                <a:latin typeface="Times New Roman" panose="02020603050405020304" pitchFamily="18" charset="0"/>
                <a:cs typeface="Times New Roman" panose="02020603050405020304" pitchFamily="18" charset="0"/>
              </a:rPr>
              <a:t>Gió nhẹ nhàng đưa Tí Xíu lướt qua những dòng sông lấp lánh như bạc. Xế chiều, ông Mặt Trời toả những tia nắng chói chang hơn lúc sáng. Không khí oi bức...</a:t>
            </a:r>
            <a:endParaRPr lang="en-US" sz="2000" b="1">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3474455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xit" presetSubtype="10" fill="hold" nodeType="withEffect">
                                  <p:stCondLst>
                                    <p:cond delay="0"/>
                                  </p:stCondLst>
                                  <p:childTnLst>
                                    <p:animEffect transition="out" filter="checkerboard(across)">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59" presetClass="path" presetSubtype="0" repeatCount="indefinite" accel="50000" decel="50000" fill="hold" nodeType="withEffect">
                                  <p:stCondLst>
                                    <p:cond delay="0"/>
                                  </p:stCondLst>
                                  <p:childTnLst>
                                    <p:animMotion origin="layout" path="M 4.16667E-06 -3.33333E-06 C 4.16667E-06 -0.04676 -0.11368 -0.08264 -0.25209 -0.08264 C -0.3948 -0.08264 -0.50834 -0.04676 -0.50834 -3.33333E-06 C -0.50834 0.04676 -0.62201 0.08264 -0.76472 0.08264 C -0.90326 0.08264 -1.01667 0.04676 -1.01667 -3.33333E-06" pathEditMode="relative" rAng="0" ptsTypes="AAAAA">
                                      <p:cBhvr>
                                        <p:cTn id="9" dur="5000" fill="hold"/>
                                        <p:tgtEl>
                                          <p:spTgt spid="30"/>
                                        </p:tgtEl>
                                        <p:attrNameLst>
                                          <p:attrName>ppt_x</p:attrName>
                                          <p:attrName>ppt_y</p:attrName>
                                        </p:attrNameLst>
                                      </p:cBhvr>
                                      <p:rCtr x="-50833" y="0"/>
                                    </p:animMotion>
                                  </p:childTnLst>
                                </p:cTn>
                              </p:par>
                            </p:childTnLst>
                          </p:cTn>
                        </p:par>
                        <p:par>
                          <p:cTn id="10" fill="hold" nodeType="afterGroup">
                            <p:stCondLst>
                              <p:cond delay="5000"/>
                            </p:stCondLst>
                            <p:childTnLst>
                              <p:par>
                                <p:cTn id="11" presetID="59" presetClass="path" presetSubtype="0" repeatCount="indefinite" accel="50000" decel="50000" fill="hold" nodeType="afterEffect">
                                  <p:stCondLst>
                                    <p:cond delay="0"/>
                                  </p:stCondLst>
                                  <p:childTnLst>
                                    <p:animMotion origin="layout" path="M -2.08333E-06 -2.59259E-06 C -2.08333E-06 -0.04676 -0.11367 -0.08264 -0.25208 -0.08264 C -0.39479 -0.08264 -0.50833 -0.04676 -0.50833 -2.59259E-06 C -0.50833 0.04676 -0.622 0.08264 -0.76471 0.08264 C -0.90325 0.08264 -1.01666 0.04676 -1.01666 -2.59259E-06" pathEditMode="relative" rAng="0" ptsTypes="AAAAA">
                                      <p:cBhvr>
                                        <p:cTn id="12" dur="5000" fill="hold"/>
                                        <p:tgtEl>
                                          <p:spTgt spid="40"/>
                                        </p:tgtEl>
                                        <p:attrNameLst>
                                          <p:attrName>ppt_x</p:attrName>
                                          <p:attrName>ppt_y</p:attrName>
                                        </p:attrNameLst>
                                      </p:cBhvr>
                                      <p:rCtr x="-50833" y="0"/>
                                    </p:animMotion>
                                  </p:childTnLst>
                                </p:cTn>
                              </p:par>
                            </p:childTnLst>
                          </p:cTn>
                        </p:par>
                        <p:par>
                          <p:cTn id="13" fill="hold" nodeType="afterGroup">
                            <p:stCondLst>
                              <p:cond delay="10000"/>
                            </p:stCondLst>
                            <p:childTnLst>
                              <p:par>
                                <p:cTn id="14" presetID="9" presetClass="entr" presetSubtype="0" fill="hold" nodeType="afterEffect">
                                  <p:stCondLst>
                                    <p:cond delay="5500"/>
                                  </p:stCondLst>
                                  <p:childTnLst>
                                    <p:set>
                                      <p:cBhvr>
                                        <p:cTn id="15" dur="1" fill="hold">
                                          <p:stCondLst>
                                            <p:cond delay="0"/>
                                          </p:stCondLst>
                                        </p:cTn>
                                        <p:tgtEl>
                                          <p:spTgt spid="53"/>
                                        </p:tgtEl>
                                        <p:attrNameLst>
                                          <p:attrName>style.visibility</p:attrName>
                                        </p:attrNameLst>
                                      </p:cBhvr>
                                      <p:to>
                                        <p:strVal val="visible"/>
                                      </p:to>
                                    </p:set>
                                    <p:animEffect transition="in" filter="dissolve">
                                      <p:cBhvr>
                                        <p:cTn id="16" dur="3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66" name="Picture 26" descr="anh dong 131"/>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8" name="Picture 28" descr="11"/>
          <p:cNvPicPr>
            <a:picLocks noChangeAspect="1" noChangeArrowheads="1"/>
          </p:cNvPicPr>
          <p:nvPr/>
        </p:nvPicPr>
        <p:blipFill>
          <a:blip r:embed="rId3">
            <a:extLst>
              <a:ext uri="{28A0092B-C50C-407E-A947-70E740481C1C}">
                <a14:useLocalDpi xmlns:a14="http://schemas.microsoft.com/office/drawing/2010/main" val="0"/>
              </a:ext>
            </a:extLst>
          </a:blip>
          <a:srcRect l="25511" t="5208" r="40581" b="79167"/>
          <a:stretch>
            <a:fillRect/>
          </a:stretch>
        </p:blipFill>
        <p:spPr bwMode="auto">
          <a:xfrm>
            <a:off x="0" y="0"/>
            <a:ext cx="12192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10252" name="Cloud"/>
          <p:cNvSpPr>
            <a:spLocks noChangeAspect="1" noEditPoints="1" noChangeArrowheads="1"/>
          </p:cNvSpPr>
          <p:nvPr/>
        </p:nvSpPr>
        <p:spPr bwMode="auto">
          <a:xfrm>
            <a:off x="8229600" y="1447800"/>
            <a:ext cx="24384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0253" name="Cloud"/>
          <p:cNvSpPr>
            <a:spLocks noChangeAspect="1" noEditPoints="1" noChangeArrowheads="1"/>
          </p:cNvSpPr>
          <p:nvPr/>
        </p:nvSpPr>
        <p:spPr bwMode="auto">
          <a:xfrm>
            <a:off x="3048000" y="381000"/>
            <a:ext cx="2514600" cy="8382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0254" name="Cloud"/>
          <p:cNvSpPr>
            <a:spLocks noChangeAspect="1" noEditPoints="1" noChangeArrowheads="1"/>
          </p:cNvSpPr>
          <p:nvPr/>
        </p:nvSpPr>
        <p:spPr bwMode="auto">
          <a:xfrm>
            <a:off x="5105400" y="228600"/>
            <a:ext cx="1981200" cy="6858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0256" name="Cloud"/>
          <p:cNvSpPr>
            <a:spLocks noChangeAspect="1" noEditPoints="1" noChangeArrowheads="1"/>
          </p:cNvSpPr>
          <p:nvPr/>
        </p:nvSpPr>
        <p:spPr bwMode="auto">
          <a:xfrm>
            <a:off x="4191000" y="1219200"/>
            <a:ext cx="2514600" cy="6858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0257" name="Cloud"/>
          <p:cNvSpPr>
            <a:spLocks noChangeAspect="1" noEditPoints="1" noChangeArrowheads="1"/>
          </p:cNvSpPr>
          <p:nvPr/>
        </p:nvSpPr>
        <p:spPr bwMode="auto">
          <a:xfrm>
            <a:off x="1752600" y="0"/>
            <a:ext cx="2133600" cy="6858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0260" name="Cloud"/>
          <p:cNvSpPr>
            <a:spLocks noChangeAspect="1" noEditPoints="1" noChangeArrowheads="1"/>
          </p:cNvSpPr>
          <p:nvPr/>
        </p:nvSpPr>
        <p:spPr bwMode="auto">
          <a:xfrm>
            <a:off x="1981200" y="1447800"/>
            <a:ext cx="2819400" cy="1150938"/>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0261" name="Cloud"/>
          <p:cNvSpPr>
            <a:spLocks noChangeAspect="1" noEditPoints="1" noChangeArrowheads="1"/>
          </p:cNvSpPr>
          <p:nvPr/>
        </p:nvSpPr>
        <p:spPr bwMode="auto">
          <a:xfrm>
            <a:off x="6858000" y="0"/>
            <a:ext cx="28194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0263" name="Cloud"/>
          <p:cNvSpPr>
            <a:spLocks noChangeAspect="1" noEditPoints="1" noChangeArrowheads="1"/>
          </p:cNvSpPr>
          <p:nvPr/>
        </p:nvSpPr>
        <p:spPr bwMode="auto">
          <a:xfrm>
            <a:off x="6172200" y="914400"/>
            <a:ext cx="2514600" cy="6858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0293" name="Cloud"/>
          <p:cNvSpPr>
            <a:spLocks noChangeAspect="1" noEditPoints="1" noChangeArrowheads="1"/>
          </p:cNvSpPr>
          <p:nvPr/>
        </p:nvSpPr>
        <p:spPr bwMode="auto">
          <a:xfrm>
            <a:off x="1905000" y="7620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0300" name="Cloud"/>
          <p:cNvSpPr>
            <a:spLocks noChangeAspect="1" noEditPoints="1" noChangeArrowheads="1"/>
          </p:cNvSpPr>
          <p:nvPr/>
        </p:nvSpPr>
        <p:spPr bwMode="auto">
          <a:xfrm>
            <a:off x="1828800" y="28956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0301" name="Cloud"/>
          <p:cNvSpPr>
            <a:spLocks noChangeAspect="1" noEditPoints="1" noChangeArrowheads="1"/>
          </p:cNvSpPr>
          <p:nvPr/>
        </p:nvSpPr>
        <p:spPr bwMode="auto">
          <a:xfrm>
            <a:off x="5105400" y="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0302" name="Cloud"/>
          <p:cNvSpPr>
            <a:spLocks noChangeAspect="1" noEditPoints="1" noChangeArrowheads="1"/>
          </p:cNvSpPr>
          <p:nvPr/>
        </p:nvSpPr>
        <p:spPr bwMode="auto">
          <a:xfrm>
            <a:off x="7924800" y="2286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0303" name="Cloud"/>
          <p:cNvSpPr>
            <a:spLocks noChangeAspect="1" noEditPoints="1" noChangeArrowheads="1"/>
          </p:cNvSpPr>
          <p:nvPr/>
        </p:nvSpPr>
        <p:spPr bwMode="auto">
          <a:xfrm>
            <a:off x="5410200" y="1676400"/>
            <a:ext cx="22860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0304" name="Cloud"/>
          <p:cNvSpPr>
            <a:spLocks noChangeAspect="1" noEditPoints="1" noChangeArrowheads="1"/>
          </p:cNvSpPr>
          <p:nvPr/>
        </p:nvSpPr>
        <p:spPr bwMode="auto">
          <a:xfrm>
            <a:off x="8458200" y="28194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0305" name="Cloud"/>
          <p:cNvSpPr>
            <a:spLocks noChangeAspect="1" noEditPoints="1" noChangeArrowheads="1"/>
          </p:cNvSpPr>
          <p:nvPr/>
        </p:nvSpPr>
        <p:spPr bwMode="auto">
          <a:xfrm>
            <a:off x="2438400" y="1905000"/>
            <a:ext cx="22860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grpSp>
        <p:nvGrpSpPr>
          <p:cNvPr id="10306" name="Group 66"/>
          <p:cNvGrpSpPr/>
          <p:nvPr/>
        </p:nvGrpSpPr>
        <p:grpSpPr>
          <a:xfrm>
            <a:off x="3276600" y="2514600"/>
            <a:ext cx="4343400" cy="1752600"/>
            <a:chOff x="0" y="480"/>
            <a:chExt cx="2208" cy="1030"/>
          </a:xfrm>
        </p:grpSpPr>
        <p:sp>
          <p:nvSpPr>
            <p:cNvPr id="2" name="Cloud 4"/>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3"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10309" name="Picture 2" descr="C:\Users\ADMIN\Desktop\1411201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0"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1"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2"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3"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4"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5"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16" name="Group 76"/>
          <p:cNvGrpSpPr/>
          <p:nvPr/>
        </p:nvGrpSpPr>
        <p:grpSpPr>
          <a:xfrm>
            <a:off x="8915400" y="762001"/>
            <a:ext cx="3505200" cy="1635125"/>
            <a:chOff x="0" y="480"/>
            <a:chExt cx="2208" cy="1030"/>
          </a:xfrm>
        </p:grpSpPr>
        <p:sp>
          <p:nvSpPr>
            <p:cNvPr id="5" name="Cloud 4"/>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6"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10319" name="Picture 2" descr="C:\Users\ADMIN\Desktop\1411201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0"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1" name="Picture 3" descr="C:\Users\ADMIN\Desktop\water-drop-clip-art.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2"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3"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4"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5"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26" name="Cloud"/>
          <p:cNvSpPr>
            <a:spLocks noChangeAspect="1" noEditPoints="1" noChangeArrowheads="1"/>
          </p:cNvSpPr>
          <p:nvPr/>
        </p:nvSpPr>
        <p:spPr bwMode="auto">
          <a:xfrm>
            <a:off x="7620000" y="17526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0327" name="Cloud"/>
          <p:cNvSpPr>
            <a:spLocks noChangeAspect="1" noEditPoints="1" noChangeArrowheads="1"/>
          </p:cNvSpPr>
          <p:nvPr/>
        </p:nvSpPr>
        <p:spPr bwMode="auto">
          <a:xfrm>
            <a:off x="3505200" y="838200"/>
            <a:ext cx="22860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0328" name="Cloud"/>
          <p:cNvSpPr>
            <a:spLocks noChangeAspect="1" noEditPoints="1" noChangeArrowheads="1"/>
          </p:cNvSpPr>
          <p:nvPr/>
        </p:nvSpPr>
        <p:spPr bwMode="auto">
          <a:xfrm>
            <a:off x="5715000" y="9144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pic>
        <p:nvPicPr>
          <p:cNvPr id="10329"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495801" y="1066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0"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857876" y="1143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1"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667001" y="990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2"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038601" y="1828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3" name="Picture 3" descr="C:\Users\ADMIN\Desktop\water-drop-clip-art.jpg"/>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867401" y="1524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4" name="Picture 3" descr="C:\Users\ADMIN\Desktop\water-drop-clip-art.jpg"/>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296401" y="19812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5" name="Picture 2" descr="C:\Users\ADMIN\Desktop\1411201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3233738" y="1985963"/>
            <a:ext cx="411162"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6"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324601" y="2057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7"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305801" y="1981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8"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067801" y="2971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9" name="Picture 3" descr="C:\Users\ADMIN\Desktop\water-drop-clip-art.jpg"/>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763001" y="3810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6"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400801" y="1066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7"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781801" y="1828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8"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038601" y="1143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3490" y="4507641"/>
            <a:ext cx="8216281" cy="2246769"/>
          </a:xfrm>
          <a:prstGeom prst="rect">
            <a:avLst/>
          </a:prstGeom>
        </p:spPr>
        <p:txBody>
          <a:bodyPr wrap="square">
            <a:spAutoFit/>
          </a:bodyPr>
          <a:lstStyle/>
          <a:p>
            <a:r>
              <a:rPr lang="en-US" sz="2000" err="1">
                <a:latin typeface="Times New Roman" panose="02020603050405020304" pitchFamily="18" charset="0"/>
                <a:cs typeface="Times New Roman" panose="02020603050405020304" pitchFamily="18" charset="0"/>
              </a:rPr>
              <a:t>Bỗng từ đâu một cơn gió lạnh thổi tới. Tí Xíu reo lên :</a:t>
            </a:r>
            <a:br>
              <a:rPr lang="en-US" sz="2000" err="1">
                <a:latin typeface="Times New Roman" panose="02020603050405020304" pitchFamily="18" charset="0"/>
                <a:cs typeface="Times New Roman" panose="02020603050405020304" pitchFamily="18" charset="0"/>
              </a:rPr>
            </a:br>
            <a:r>
              <a:rPr lang="en-US" sz="2000" err="1">
                <a:latin typeface="Times New Roman" panose="02020603050405020304" pitchFamily="18" charset="0"/>
                <a:cs typeface="Times New Roman" panose="02020603050405020304" pitchFamily="18" charset="0"/>
              </a:rPr>
              <a:t>- Mát quá các bạn ơi ! Mát quá</a:t>
            </a:r>
            <a:br>
              <a:rPr lang="en-US" sz="2000" err="1">
                <a:latin typeface="Times New Roman" panose="02020603050405020304" pitchFamily="18" charset="0"/>
                <a:cs typeface="Times New Roman" panose="02020603050405020304" pitchFamily="18" charset="0"/>
              </a:rPr>
            </a:br>
            <a:r>
              <a:rPr lang="en-US" sz="2000" err="1">
                <a:latin typeface="Times New Roman" panose="02020603050405020304" pitchFamily="18" charset="0"/>
                <a:cs typeface="Times New Roman" panose="02020603050405020304" pitchFamily="18" charset="0"/>
              </a:rPr>
              <a:t>Tí Xíu và các bạn nhảy nhót, múa lượn vui thích. Nhưng rồi trời mỗi lúc một lạnh. </a:t>
            </a:r>
            <a:r>
              <a:rPr lang="en-US" sz="200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 Xíu thấy rét. Các bạn chú cũng thấy rét. Chúng xích lại gần nhau thành một khối đông đặc toàn những chú bé giọt nước nhỏ li ti. Bọn Tí Xíu không bay cao lên được nữa, chúng xà xuống thấp, thấp dần.</a:t>
            </a:r>
            <a:br>
              <a:rPr lang="en-US" sz="2000">
                <a:effectLst/>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2153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xit" presetSubtype="10" fill="hold" grpId="0" nodeType="withEffect">
                                  <p:stCondLst>
                                    <p:cond delay="0"/>
                                  </p:stCondLst>
                                  <p:childTnLst>
                                    <p:animEffect transition="out" filter="checkerboard(across)">
                                      <p:cBhvr>
                                        <p:cTn id="6" dur="500"/>
                                        <p:tgtEl>
                                          <p:spTgt spid="10293"/>
                                        </p:tgtEl>
                                      </p:cBhvr>
                                    </p:animEffect>
                                    <p:set>
                                      <p:cBhvr>
                                        <p:cTn id="7" dur="1" fill="hold">
                                          <p:stCondLst>
                                            <p:cond delay="499"/>
                                          </p:stCondLst>
                                        </p:cTn>
                                        <p:tgtEl>
                                          <p:spTgt spid="10293"/>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0305"/>
                                        </p:tgtEl>
                                      </p:cBhvr>
                                    </p:animEffect>
                                    <p:set>
                                      <p:cBhvr>
                                        <p:cTn id="10" dur="1" fill="hold">
                                          <p:stCondLst>
                                            <p:cond delay="499"/>
                                          </p:stCondLst>
                                        </p:cTn>
                                        <p:tgtEl>
                                          <p:spTgt spid="10305"/>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10300"/>
                                        </p:tgtEl>
                                      </p:cBhvr>
                                    </p:animEffect>
                                    <p:set>
                                      <p:cBhvr>
                                        <p:cTn id="13" dur="1" fill="hold">
                                          <p:stCondLst>
                                            <p:cond delay="499"/>
                                          </p:stCondLst>
                                        </p:cTn>
                                        <p:tgtEl>
                                          <p:spTgt spid="10300"/>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10301"/>
                                        </p:tgtEl>
                                      </p:cBhvr>
                                    </p:animEffect>
                                    <p:set>
                                      <p:cBhvr>
                                        <p:cTn id="16" dur="1" fill="hold">
                                          <p:stCondLst>
                                            <p:cond delay="499"/>
                                          </p:stCondLst>
                                        </p:cTn>
                                        <p:tgtEl>
                                          <p:spTgt spid="10301"/>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10303"/>
                                        </p:tgtEl>
                                      </p:cBhvr>
                                    </p:animEffect>
                                    <p:set>
                                      <p:cBhvr>
                                        <p:cTn id="19" dur="1" fill="hold">
                                          <p:stCondLst>
                                            <p:cond delay="499"/>
                                          </p:stCondLst>
                                        </p:cTn>
                                        <p:tgtEl>
                                          <p:spTgt spid="10303"/>
                                        </p:tgtEl>
                                        <p:attrNameLst>
                                          <p:attrName>style.visibility</p:attrName>
                                        </p:attrNameLst>
                                      </p:cBhvr>
                                      <p:to>
                                        <p:strVal val="hidden"/>
                                      </p:to>
                                    </p:set>
                                  </p:childTnLst>
                                </p:cTn>
                              </p:par>
                              <p:par>
                                <p:cTn id="20" presetID="5" presetClass="exit" presetSubtype="10" fill="hold" grpId="0" nodeType="withEffect">
                                  <p:stCondLst>
                                    <p:cond delay="0"/>
                                  </p:stCondLst>
                                  <p:childTnLst>
                                    <p:animEffect transition="out" filter="checkerboard(across)">
                                      <p:cBhvr>
                                        <p:cTn id="21" dur="500"/>
                                        <p:tgtEl>
                                          <p:spTgt spid="10304"/>
                                        </p:tgtEl>
                                      </p:cBhvr>
                                    </p:animEffect>
                                    <p:set>
                                      <p:cBhvr>
                                        <p:cTn id="22" dur="1" fill="hold">
                                          <p:stCondLst>
                                            <p:cond delay="499"/>
                                          </p:stCondLst>
                                        </p:cTn>
                                        <p:tgtEl>
                                          <p:spTgt spid="10304"/>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10302"/>
                                        </p:tgtEl>
                                      </p:cBhvr>
                                    </p:animEffect>
                                    <p:set>
                                      <p:cBhvr>
                                        <p:cTn id="25" dur="1" fill="hold">
                                          <p:stCondLst>
                                            <p:cond delay="499"/>
                                          </p:stCondLst>
                                        </p:cTn>
                                        <p:tgtEl>
                                          <p:spTgt spid="10302"/>
                                        </p:tgtEl>
                                        <p:attrNameLst>
                                          <p:attrName>style.visibility</p:attrName>
                                        </p:attrNameLst>
                                      </p:cBhvr>
                                      <p:to>
                                        <p:strVal val="hidden"/>
                                      </p:to>
                                    </p:set>
                                  </p:childTnLst>
                                </p:cTn>
                              </p:par>
                              <p:par>
                                <p:cTn id="26" presetID="2" presetClass="exit" presetSubtype="1" fill="hold" grpId="0" nodeType="withEffect">
                                  <p:stCondLst>
                                    <p:cond delay="0"/>
                                  </p:stCondLst>
                                  <p:childTnLst>
                                    <p:anim calcmode="lin" valueType="num">
                                      <p:cBhvr additive="base">
                                        <p:cTn id="27" dur="500"/>
                                        <p:tgtEl>
                                          <p:spTgt spid="10256"/>
                                        </p:tgtEl>
                                        <p:attrNameLst>
                                          <p:attrName>ppt_x</p:attrName>
                                        </p:attrNameLst>
                                      </p:cBhvr>
                                      <p:tavLst>
                                        <p:tav tm="0">
                                          <p:val>
                                            <p:strVal val="ppt_x"/>
                                          </p:val>
                                        </p:tav>
                                        <p:tav tm="100000">
                                          <p:val>
                                            <p:strVal val="ppt_x"/>
                                          </p:val>
                                        </p:tav>
                                      </p:tavLst>
                                    </p:anim>
                                    <p:anim calcmode="lin" valueType="num">
                                      <p:cBhvr additive="base">
                                        <p:cTn id="28" dur="500"/>
                                        <p:tgtEl>
                                          <p:spTgt spid="10256"/>
                                        </p:tgtEl>
                                        <p:attrNameLst>
                                          <p:attrName>ppt_y</p:attrName>
                                        </p:attrNameLst>
                                      </p:cBhvr>
                                      <p:tavLst>
                                        <p:tav tm="0">
                                          <p:val>
                                            <p:strVal val="ppt_y"/>
                                          </p:val>
                                        </p:tav>
                                        <p:tav tm="100000">
                                          <p:val>
                                            <p:strVal val="0-ppt_h/2"/>
                                          </p:val>
                                        </p:tav>
                                      </p:tavLst>
                                    </p:anim>
                                    <p:set>
                                      <p:cBhvr>
                                        <p:cTn id="29" dur="1" fill="hold">
                                          <p:stCondLst>
                                            <p:cond delay="499"/>
                                          </p:stCondLst>
                                        </p:cTn>
                                        <p:tgtEl>
                                          <p:spTgt spid="10256"/>
                                        </p:tgtEl>
                                        <p:attrNameLst>
                                          <p:attrName>style.visibility</p:attrName>
                                        </p:attrNameLst>
                                      </p:cBhvr>
                                      <p:to>
                                        <p:strVal val="hidden"/>
                                      </p:to>
                                    </p:set>
                                  </p:childTnLst>
                                </p:cTn>
                              </p:par>
                              <p:par>
                                <p:cTn id="30" presetID="2" presetClass="exit" presetSubtype="1" fill="hold" grpId="0" nodeType="withEffect">
                                  <p:stCondLst>
                                    <p:cond delay="0"/>
                                  </p:stCondLst>
                                  <p:childTnLst>
                                    <p:anim calcmode="lin" valueType="num">
                                      <p:cBhvr additive="base">
                                        <p:cTn id="31" dur="500"/>
                                        <p:tgtEl>
                                          <p:spTgt spid="10263"/>
                                        </p:tgtEl>
                                        <p:attrNameLst>
                                          <p:attrName>ppt_x</p:attrName>
                                        </p:attrNameLst>
                                      </p:cBhvr>
                                      <p:tavLst>
                                        <p:tav tm="0">
                                          <p:val>
                                            <p:strVal val="ppt_x"/>
                                          </p:val>
                                        </p:tav>
                                        <p:tav tm="100000">
                                          <p:val>
                                            <p:strVal val="ppt_x"/>
                                          </p:val>
                                        </p:tav>
                                      </p:tavLst>
                                    </p:anim>
                                    <p:anim calcmode="lin" valueType="num">
                                      <p:cBhvr additive="base">
                                        <p:cTn id="32" dur="500"/>
                                        <p:tgtEl>
                                          <p:spTgt spid="10263"/>
                                        </p:tgtEl>
                                        <p:attrNameLst>
                                          <p:attrName>ppt_y</p:attrName>
                                        </p:attrNameLst>
                                      </p:cBhvr>
                                      <p:tavLst>
                                        <p:tav tm="0">
                                          <p:val>
                                            <p:strVal val="ppt_y"/>
                                          </p:val>
                                        </p:tav>
                                        <p:tav tm="100000">
                                          <p:val>
                                            <p:strVal val="0-ppt_h/2"/>
                                          </p:val>
                                        </p:tav>
                                      </p:tavLst>
                                    </p:anim>
                                    <p:set>
                                      <p:cBhvr>
                                        <p:cTn id="33" dur="1" fill="hold">
                                          <p:stCondLst>
                                            <p:cond delay="499"/>
                                          </p:stCondLst>
                                        </p:cTn>
                                        <p:tgtEl>
                                          <p:spTgt spid="10263"/>
                                        </p:tgtEl>
                                        <p:attrNameLst>
                                          <p:attrName>style.visibility</p:attrName>
                                        </p:attrNameLst>
                                      </p:cBhvr>
                                      <p:to>
                                        <p:strVal val="hidden"/>
                                      </p:to>
                                    </p:set>
                                  </p:childTnLst>
                                </p:cTn>
                              </p:par>
                              <p:par>
                                <p:cTn id="34" presetID="2" presetClass="exit" presetSubtype="1" fill="hold" grpId="0" nodeType="withEffect">
                                  <p:stCondLst>
                                    <p:cond delay="0"/>
                                  </p:stCondLst>
                                  <p:childTnLst>
                                    <p:anim calcmode="lin" valueType="num">
                                      <p:cBhvr additive="base">
                                        <p:cTn id="35" dur="500"/>
                                        <p:tgtEl>
                                          <p:spTgt spid="10261"/>
                                        </p:tgtEl>
                                        <p:attrNameLst>
                                          <p:attrName>ppt_x</p:attrName>
                                        </p:attrNameLst>
                                      </p:cBhvr>
                                      <p:tavLst>
                                        <p:tav tm="0">
                                          <p:val>
                                            <p:strVal val="ppt_x"/>
                                          </p:val>
                                        </p:tav>
                                        <p:tav tm="100000">
                                          <p:val>
                                            <p:strVal val="ppt_x"/>
                                          </p:val>
                                        </p:tav>
                                      </p:tavLst>
                                    </p:anim>
                                    <p:anim calcmode="lin" valueType="num">
                                      <p:cBhvr additive="base">
                                        <p:cTn id="36" dur="500"/>
                                        <p:tgtEl>
                                          <p:spTgt spid="10261"/>
                                        </p:tgtEl>
                                        <p:attrNameLst>
                                          <p:attrName>ppt_y</p:attrName>
                                        </p:attrNameLst>
                                      </p:cBhvr>
                                      <p:tavLst>
                                        <p:tav tm="0">
                                          <p:val>
                                            <p:strVal val="ppt_y"/>
                                          </p:val>
                                        </p:tav>
                                        <p:tav tm="100000">
                                          <p:val>
                                            <p:strVal val="0-ppt_h/2"/>
                                          </p:val>
                                        </p:tav>
                                      </p:tavLst>
                                    </p:anim>
                                    <p:set>
                                      <p:cBhvr>
                                        <p:cTn id="37" dur="1" fill="hold">
                                          <p:stCondLst>
                                            <p:cond delay="499"/>
                                          </p:stCondLst>
                                        </p:cTn>
                                        <p:tgtEl>
                                          <p:spTgt spid="10261"/>
                                        </p:tgtEl>
                                        <p:attrNameLst>
                                          <p:attrName>style.visibility</p:attrName>
                                        </p:attrNameLst>
                                      </p:cBhvr>
                                      <p:to>
                                        <p:strVal val="hidden"/>
                                      </p:to>
                                    </p:set>
                                  </p:childTnLst>
                                </p:cTn>
                              </p:par>
                              <p:par>
                                <p:cTn id="38" presetID="2" presetClass="exit" presetSubtype="1" fill="hold" grpId="0" nodeType="withEffect">
                                  <p:stCondLst>
                                    <p:cond delay="0"/>
                                  </p:stCondLst>
                                  <p:childTnLst>
                                    <p:anim calcmode="lin" valueType="num">
                                      <p:cBhvr additive="base">
                                        <p:cTn id="39" dur="500"/>
                                        <p:tgtEl>
                                          <p:spTgt spid="10252"/>
                                        </p:tgtEl>
                                        <p:attrNameLst>
                                          <p:attrName>ppt_x</p:attrName>
                                        </p:attrNameLst>
                                      </p:cBhvr>
                                      <p:tavLst>
                                        <p:tav tm="0">
                                          <p:val>
                                            <p:strVal val="ppt_x"/>
                                          </p:val>
                                        </p:tav>
                                        <p:tav tm="100000">
                                          <p:val>
                                            <p:strVal val="ppt_x"/>
                                          </p:val>
                                        </p:tav>
                                      </p:tavLst>
                                    </p:anim>
                                    <p:anim calcmode="lin" valueType="num">
                                      <p:cBhvr additive="base">
                                        <p:cTn id="40" dur="500"/>
                                        <p:tgtEl>
                                          <p:spTgt spid="10252"/>
                                        </p:tgtEl>
                                        <p:attrNameLst>
                                          <p:attrName>ppt_y</p:attrName>
                                        </p:attrNameLst>
                                      </p:cBhvr>
                                      <p:tavLst>
                                        <p:tav tm="0">
                                          <p:val>
                                            <p:strVal val="ppt_y"/>
                                          </p:val>
                                        </p:tav>
                                        <p:tav tm="100000">
                                          <p:val>
                                            <p:strVal val="0-ppt_h/2"/>
                                          </p:val>
                                        </p:tav>
                                      </p:tavLst>
                                    </p:anim>
                                    <p:set>
                                      <p:cBhvr>
                                        <p:cTn id="41" dur="1" fill="hold">
                                          <p:stCondLst>
                                            <p:cond delay="499"/>
                                          </p:stCondLst>
                                        </p:cTn>
                                        <p:tgtEl>
                                          <p:spTgt spid="10252"/>
                                        </p:tgtEl>
                                        <p:attrNameLst>
                                          <p:attrName>style.visibility</p:attrName>
                                        </p:attrNameLst>
                                      </p:cBhvr>
                                      <p:to>
                                        <p:strVal val="hidden"/>
                                      </p:to>
                                    </p:set>
                                  </p:childTnLst>
                                </p:cTn>
                              </p:par>
                              <p:par>
                                <p:cTn id="42" presetID="2" presetClass="exit" presetSubtype="1" fill="hold" grpId="0" nodeType="withEffect">
                                  <p:stCondLst>
                                    <p:cond delay="0"/>
                                  </p:stCondLst>
                                  <p:childTnLst>
                                    <p:anim calcmode="lin" valueType="num">
                                      <p:cBhvr additive="base">
                                        <p:cTn id="43" dur="500"/>
                                        <p:tgtEl>
                                          <p:spTgt spid="10260"/>
                                        </p:tgtEl>
                                        <p:attrNameLst>
                                          <p:attrName>ppt_x</p:attrName>
                                        </p:attrNameLst>
                                      </p:cBhvr>
                                      <p:tavLst>
                                        <p:tav tm="0">
                                          <p:val>
                                            <p:strVal val="ppt_x"/>
                                          </p:val>
                                        </p:tav>
                                        <p:tav tm="100000">
                                          <p:val>
                                            <p:strVal val="ppt_x"/>
                                          </p:val>
                                        </p:tav>
                                      </p:tavLst>
                                    </p:anim>
                                    <p:anim calcmode="lin" valueType="num">
                                      <p:cBhvr additive="base">
                                        <p:cTn id="44" dur="500"/>
                                        <p:tgtEl>
                                          <p:spTgt spid="10260"/>
                                        </p:tgtEl>
                                        <p:attrNameLst>
                                          <p:attrName>ppt_y</p:attrName>
                                        </p:attrNameLst>
                                      </p:cBhvr>
                                      <p:tavLst>
                                        <p:tav tm="0">
                                          <p:val>
                                            <p:strVal val="ppt_y"/>
                                          </p:val>
                                        </p:tav>
                                        <p:tav tm="100000">
                                          <p:val>
                                            <p:strVal val="0-ppt_h/2"/>
                                          </p:val>
                                        </p:tav>
                                      </p:tavLst>
                                    </p:anim>
                                    <p:set>
                                      <p:cBhvr>
                                        <p:cTn id="45" dur="1" fill="hold">
                                          <p:stCondLst>
                                            <p:cond delay="499"/>
                                          </p:stCondLst>
                                        </p:cTn>
                                        <p:tgtEl>
                                          <p:spTgt spid="10260"/>
                                        </p:tgtEl>
                                        <p:attrNameLst>
                                          <p:attrName>style.visibility</p:attrName>
                                        </p:attrNameLst>
                                      </p:cBhvr>
                                      <p:to>
                                        <p:strVal val="hidden"/>
                                      </p:to>
                                    </p:set>
                                  </p:childTnLst>
                                </p:cTn>
                              </p:par>
                              <p:par>
                                <p:cTn id="46" presetID="2" presetClass="exit" presetSubtype="1" fill="hold" grpId="0" nodeType="withEffect">
                                  <p:stCondLst>
                                    <p:cond delay="0"/>
                                  </p:stCondLst>
                                  <p:childTnLst>
                                    <p:anim calcmode="lin" valueType="num">
                                      <p:cBhvr additive="base">
                                        <p:cTn id="47" dur="500"/>
                                        <p:tgtEl>
                                          <p:spTgt spid="10257"/>
                                        </p:tgtEl>
                                        <p:attrNameLst>
                                          <p:attrName>ppt_x</p:attrName>
                                        </p:attrNameLst>
                                      </p:cBhvr>
                                      <p:tavLst>
                                        <p:tav tm="0">
                                          <p:val>
                                            <p:strVal val="ppt_x"/>
                                          </p:val>
                                        </p:tav>
                                        <p:tav tm="100000">
                                          <p:val>
                                            <p:strVal val="ppt_x"/>
                                          </p:val>
                                        </p:tav>
                                      </p:tavLst>
                                    </p:anim>
                                    <p:anim calcmode="lin" valueType="num">
                                      <p:cBhvr additive="base">
                                        <p:cTn id="48" dur="500"/>
                                        <p:tgtEl>
                                          <p:spTgt spid="10257"/>
                                        </p:tgtEl>
                                        <p:attrNameLst>
                                          <p:attrName>ppt_y</p:attrName>
                                        </p:attrNameLst>
                                      </p:cBhvr>
                                      <p:tavLst>
                                        <p:tav tm="0">
                                          <p:val>
                                            <p:strVal val="ppt_y"/>
                                          </p:val>
                                        </p:tav>
                                        <p:tav tm="100000">
                                          <p:val>
                                            <p:strVal val="0-ppt_h/2"/>
                                          </p:val>
                                        </p:tav>
                                      </p:tavLst>
                                    </p:anim>
                                    <p:set>
                                      <p:cBhvr>
                                        <p:cTn id="49" dur="1" fill="hold">
                                          <p:stCondLst>
                                            <p:cond delay="499"/>
                                          </p:stCondLst>
                                        </p:cTn>
                                        <p:tgtEl>
                                          <p:spTgt spid="10257"/>
                                        </p:tgtEl>
                                        <p:attrNameLst>
                                          <p:attrName>style.visibility</p:attrName>
                                        </p:attrNameLst>
                                      </p:cBhvr>
                                      <p:to>
                                        <p:strVal val="hidden"/>
                                      </p:to>
                                    </p:set>
                                  </p:childTnLst>
                                </p:cTn>
                              </p:par>
                              <p:par>
                                <p:cTn id="50" presetID="2" presetClass="exit" presetSubtype="1" fill="hold" grpId="0" nodeType="withEffect">
                                  <p:stCondLst>
                                    <p:cond delay="0"/>
                                  </p:stCondLst>
                                  <p:childTnLst>
                                    <p:anim calcmode="lin" valueType="num">
                                      <p:cBhvr additive="base">
                                        <p:cTn id="51" dur="500"/>
                                        <p:tgtEl>
                                          <p:spTgt spid="10253"/>
                                        </p:tgtEl>
                                        <p:attrNameLst>
                                          <p:attrName>ppt_x</p:attrName>
                                        </p:attrNameLst>
                                      </p:cBhvr>
                                      <p:tavLst>
                                        <p:tav tm="0">
                                          <p:val>
                                            <p:strVal val="ppt_x"/>
                                          </p:val>
                                        </p:tav>
                                        <p:tav tm="100000">
                                          <p:val>
                                            <p:strVal val="ppt_x"/>
                                          </p:val>
                                        </p:tav>
                                      </p:tavLst>
                                    </p:anim>
                                    <p:anim calcmode="lin" valueType="num">
                                      <p:cBhvr additive="base">
                                        <p:cTn id="52" dur="500"/>
                                        <p:tgtEl>
                                          <p:spTgt spid="10253"/>
                                        </p:tgtEl>
                                        <p:attrNameLst>
                                          <p:attrName>ppt_y</p:attrName>
                                        </p:attrNameLst>
                                      </p:cBhvr>
                                      <p:tavLst>
                                        <p:tav tm="0">
                                          <p:val>
                                            <p:strVal val="ppt_y"/>
                                          </p:val>
                                        </p:tav>
                                        <p:tav tm="100000">
                                          <p:val>
                                            <p:strVal val="0-ppt_h/2"/>
                                          </p:val>
                                        </p:tav>
                                      </p:tavLst>
                                    </p:anim>
                                    <p:set>
                                      <p:cBhvr>
                                        <p:cTn id="53" dur="1" fill="hold">
                                          <p:stCondLst>
                                            <p:cond delay="499"/>
                                          </p:stCondLst>
                                        </p:cTn>
                                        <p:tgtEl>
                                          <p:spTgt spid="10253"/>
                                        </p:tgtEl>
                                        <p:attrNameLst>
                                          <p:attrName>style.visibility</p:attrName>
                                        </p:attrNameLst>
                                      </p:cBhvr>
                                      <p:to>
                                        <p:strVal val="hidden"/>
                                      </p:to>
                                    </p:set>
                                  </p:childTnLst>
                                </p:cTn>
                              </p:par>
                              <p:par>
                                <p:cTn id="54" presetID="2" presetClass="exit" presetSubtype="1" fill="hold" grpId="0" nodeType="withEffect">
                                  <p:stCondLst>
                                    <p:cond delay="0"/>
                                  </p:stCondLst>
                                  <p:childTnLst>
                                    <p:anim calcmode="lin" valueType="num">
                                      <p:cBhvr additive="base">
                                        <p:cTn id="55" dur="500"/>
                                        <p:tgtEl>
                                          <p:spTgt spid="10254"/>
                                        </p:tgtEl>
                                        <p:attrNameLst>
                                          <p:attrName>ppt_x</p:attrName>
                                        </p:attrNameLst>
                                      </p:cBhvr>
                                      <p:tavLst>
                                        <p:tav tm="0">
                                          <p:val>
                                            <p:strVal val="ppt_x"/>
                                          </p:val>
                                        </p:tav>
                                        <p:tav tm="100000">
                                          <p:val>
                                            <p:strVal val="ppt_x"/>
                                          </p:val>
                                        </p:tav>
                                      </p:tavLst>
                                    </p:anim>
                                    <p:anim calcmode="lin" valueType="num">
                                      <p:cBhvr additive="base">
                                        <p:cTn id="56" dur="500"/>
                                        <p:tgtEl>
                                          <p:spTgt spid="10254"/>
                                        </p:tgtEl>
                                        <p:attrNameLst>
                                          <p:attrName>ppt_y</p:attrName>
                                        </p:attrNameLst>
                                      </p:cBhvr>
                                      <p:tavLst>
                                        <p:tav tm="0">
                                          <p:val>
                                            <p:strVal val="ppt_y"/>
                                          </p:val>
                                        </p:tav>
                                        <p:tav tm="100000">
                                          <p:val>
                                            <p:strVal val="0-ppt_h/2"/>
                                          </p:val>
                                        </p:tav>
                                      </p:tavLst>
                                    </p:anim>
                                    <p:set>
                                      <p:cBhvr>
                                        <p:cTn id="57" dur="1" fill="hold">
                                          <p:stCondLst>
                                            <p:cond delay="499"/>
                                          </p:stCondLst>
                                        </p:cTn>
                                        <p:tgtEl>
                                          <p:spTgt spid="10254"/>
                                        </p:tgtEl>
                                        <p:attrNameLst>
                                          <p:attrName>style.visibility</p:attrName>
                                        </p:attrNameLst>
                                      </p:cBhvr>
                                      <p:to>
                                        <p:strVal val="hidden"/>
                                      </p:to>
                                    </p:set>
                                  </p:childTnLst>
                                </p:cTn>
                              </p:par>
                            </p:childTnLst>
                          </p:cTn>
                        </p:par>
                        <p:par>
                          <p:cTn id="58" fill="hold" nodeType="afterGroup">
                            <p:stCondLst>
                              <p:cond delay="500"/>
                            </p:stCondLst>
                            <p:childTnLst>
                              <p:par>
                                <p:cTn id="59" presetID="9" presetClass="entr" presetSubtype="0" fill="hold" grpId="1" nodeType="afterEffect">
                                  <p:stCondLst>
                                    <p:cond delay="0"/>
                                  </p:stCondLst>
                                  <p:childTnLst>
                                    <p:set>
                                      <p:cBhvr>
                                        <p:cTn id="60" dur="1" fill="hold">
                                          <p:stCondLst>
                                            <p:cond delay="0"/>
                                          </p:stCondLst>
                                        </p:cTn>
                                        <p:tgtEl>
                                          <p:spTgt spid="10260"/>
                                        </p:tgtEl>
                                        <p:attrNameLst>
                                          <p:attrName>style.visibility</p:attrName>
                                        </p:attrNameLst>
                                      </p:cBhvr>
                                      <p:to>
                                        <p:strVal val="visible"/>
                                      </p:to>
                                    </p:set>
                                    <p:animEffect transition="in" filter="dissolve">
                                      <p:cBhvr>
                                        <p:cTn id="61" dur="2000"/>
                                        <p:tgtEl>
                                          <p:spTgt spid="10260"/>
                                        </p:tgtEl>
                                      </p:cBhvr>
                                    </p:animEffect>
                                  </p:childTnLst>
                                </p:cTn>
                              </p:par>
                              <p:par>
                                <p:cTn id="62" presetID="9" presetClass="entr" presetSubtype="0" fill="hold" grpId="1" nodeType="withEffect">
                                  <p:stCondLst>
                                    <p:cond delay="0"/>
                                  </p:stCondLst>
                                  <p:childTnLst>
                                    <p:set>
                                      <p:cBhvr>
                                        <p:cTn id="63" dur="1" fill="hold">
                                          <p:stCondLst>
                                            <p:cond delay="0"/>
                                          </p:stCondLst>
                                        </p:cTn>
                                        <p:tgtEl>
                                          <p:spTgt spid="10257"/>
                                        </p:tgtEl>
                                        <p:attrNameLst>
                                          <p:attrName>style.visibility</p:attrName>
                                        </p:attrNameLst>
                                      </p:cBhvr>
                                      <p:to>
                                        <p:strVal val="visible"/>
                                      </p:to>
                                    </p:set>
                                    <p:animEffect transition="in" filter="dissolve">
                                      <p:cBhvr>
                                        <p:cTn id="64" dur="2000"/>
                                        <p:tgtEl>
                                          <p:spTgt spid="10257"/>
                                        </p:tgtEl>
                                      </p:cBhvr>
                                    </p:animEffect>
                                  </p:childTnLst>
                                </p:cTn>
                              </p:par>
                              <p:par>
                                <p:cTn id="65" presetID="9" presetClass="entr" presetSubtype="0" fill="hold" grpId="1" nodeType="withEffect">
                                  <p:stCondLst>
                                    <p:cond delay="0"/>
                                  </p:stCondLst>
                                  <p:childTnLst>
                                    <p:set>
                                      <p:cBhvr>
                                        <p:cTn id="66" dur="1" fill="hold">
                                          <p:stCondLst>
                                            <p:cond delay="0"/>
                                          </p:stCondLst>
                                        </p:cTn>
                                        <p:tgtEl>
                                          <p:spTgt spid="10253"/>
                                        </p:tgtEl>
                                        <p:attrNameLst>
                                          <p:attrName>style.visibility</p:attrName>
                                        </p:attrNameLst>
                                      </p:cBhvr>
                                      <p:to>
                                        <p:strVal val="visible"/>
                                      </p:to>
                                    </p:set>
                                    <p:animEffect transition="in" filter="dissolve">
                                      <p:cBhvr>
                                        <p:cTn id="67" dur="2000"/>
                                        <p:tgtEl>
                                          <p:spTgt spid="10253"/>
                                        </p:tgtEl>
                                      </p:cBhvr>
                                    </p:animEffect>
                                  </p:childTnLst>
                                </p:cTn>
                              </p:par>
                              <p:par>
                                <p:cTn id="68" presetID="9" presetClass="entr" presetSubtype="0" fill="hold" grpId="1" nodeType="withEffect">
                                  <p:stCondLst>
                                    <p:cond delay="0"/>
                                  </p:stCondLst>
                                  <p:childTnLst>
                                    <p:set>
                                      <p:cBhvr>
                                        <p:cTn id="69" dur="1" fill="hold">
                                          <p:stCondLst>
                                            <p:cond delay="0"/>
                                          </p:stCondLst>
                                        </p:cTn>
                                        <p:tgtEl>
                                          <p:spTgt spid="10256"/>
                                        </p:tgtEl>
                                        <p:attrNameLst>
                                          <p:attrName>style.visibility</p:attrName>
                                        </p:attrNameLst>
                                      </p:cBhvr>
                                      <p:to>
                                        <p:strVal val="visible"/>
                                      </p:to>
                                    </p:set>
                                    <p:animEffect transition="in" filter="dissolve">
                                      <p:cBhvr>
                                        <p:cTn id="70" dur="2000"/>
                                        <p:tgtEl>
                                          <p:spTgt spid="10256"/>
                                        </p:tgtEl>
                                      </p:cBhvr>
                                    </p:animEffect>
                                  </p:childTnLst>
                                </p:cTn>
                              </p:par>
                              <p:par>
                                <p:cTn id="71" presetID="9" presetClass="entr" presetSubtype="0" fill="hold" grpId="1" nodeType="withEffect">
                                  <p:stCondLst>
                                    <p:cond delay="0"/>
                                  </p:stCondLst>
                                  <p:childTnLst>
                                    <p:set>
                                      <p:cBhvr>
                                        <p:cTn id="72" dur="1" fill="hold">
                                          <p:stCondLst>
                                            <p:cond delay="0"/>
                                          </p:stCondLst>
                                        </p:cTn>
                                        <p:tgtEl>
                                          <p:spTgt spid="10254"/>
                                        </p:tgtEl>
                                        <p:attrNameLst>
                                          <p:attrName>style.visibility</p:attrName>
                                        </p:attrNameLst>
                                      </p:cBhvr>
                                      <p:to>
                                        <p:strVal val="visible"/>
                                      </p:to>
                                    </p:set>
                                    <p:animEffect transition="in" filter="dissolve">
                                      <p:cBhvr>
                                        <p:cTn id="73" dur="2000"/>
                                        <p:tgtEl>
                                          <p:spTgt spid="10254"/>
                                        </p:tgtEl>
                                      </p:cBhvr>
                                    </p:animEffect>
                                  </p:childTnLst>
                                </p:cTn>
                              </p:par>
                              <p:par>
                                <p:cTn id="74" presetID="9" presetClass="entr" presetSubtype="0" fill="hold" grpId="1" nodeType="withEffect">
                                  <p:stCondLst>
                                    <p:cond delay="0"/>
                                  </p:stCondLst>
                                  <p:childTnLst>
                                    <p:set>
                                      <p:cBhvr>
                                        <p:cTn id="75" dur="1" fill="hold">
                                          <p:stCondLst>
                                            <p:cond delay="0"/>
                                          </p:stCondLst>
                                        </p:cTn>
                                        <p:tgtEl>
                                          <p:spTgt spid="10263"/>
                                        </p:tgtEl>
                                        <p:attrNameLst>
                                          <p:attrName>style.visibility</p:attrName>
                                        </p:attrNameLst>
                                      </p:cBhvr>
                                      <p:to>
                                        <p:strVal val="visible"/>
                                      </p:to>
                                    </p:set>
                                    <p:animEffect transition="in" filter="dissolve">
                                      <p:cBhvr>
                                        <p:cTn id="76" dur="2000"/>
                                        <p:tgtEl>
                                          <p:spTgt spid="10263"/>
                                        </p:tgtEl>
                                      </p:cBhvr>
                                    </p:animEffect>
                                  </p:childTnLst>
                                </p:cTn>
                              </p:par>
                              <p:par>
                                <p:cTn id="77" presetID="9" presetClass="entr" presetSubtype="0" fill="hold" grpId="1" nodeType="withEffect">
                                  <p:stCondLst>
                                    <p:cond delay="0"/>
                                  </p:stCondLst>
                                  <p:childTnLst>
                                    <p:set>
                                      <p:cBhvr>
                                        <p:cTn id="78" dur="1" fill="hold">
                                          <p:stCondLst>
                                            <p:cond delay="0"/>
                                          </p:stCondLst>
                                        </p:cTn>
                                        <p:tgtEl>
                                          <p:spTgt spid="10261"/>
                                        </p:tgtEl>
                                        <p:attrNameLst>
                                          <p:attrName>style.visibility</p:attrName>
                                        </p:attrNameLst>
                                      </p:cBhvr>
                                      <p:to>
                                        <p:strVal val="visible"/>
                                      </p:to>
                                    </p:set>
                                    <p:animEffect transition="in" filter="dissolve">
                                      <p:cBhvr>
                                        <p:cTn id="79" dur="2000"/>
                                        <p:tgtEl>
                                          <p:spTgt spid="10261"/>
                                        </p:tgtEl>
                                      </p:cBhvr>
                                    </p:animEffect>
                                  </p:childTnLst>
                                </p:cTn>
                              </p:par>
                              <p:par>
                                <p:cTn id="80" presetID="9" presetClass="entr" presetSubtype="0" fill="hold" grpId="1" nodeType="withEffect">
                                  <p:stCondLst>
                                    <p:cond delay="0"/>
                                  </p:stCondLst>
                                  <p:childTnLst>
                                    <p:set>
                                      <p:cBhvr>
                                        <p:cTn id="81" dur="1" fill="hold">
                                          <p:stCondLst>
                                            <p:cond delay="0"/>
                                          </p:stCondLst>
                                        </p:cTn>
                                        <p:tgtEl>
                                          <p:spTgt spid="10252"/>
                                        </p:tgtEl>
                                        <p:attrNameLst>
                                          <p:attrName>style.visibility</p:attrName>
                                        </p:attrNameLst>
                                      </p:cBhvr>
                                      <p:to>
                                        <p:strVal val="visible"/>
                                      </p:to>
                                    </p:set>
                                    <p:animEffect transition="in" filter="dissolve">
                                      <p:cBhvr>
                                        <p:cTn id="82" dur="2000"/>
                                        <p:tgtEl>
                                          <p:spTgt spid="10252"/>
                                        </p:tgtEl>
                                      </p:cBhvr>
                                    </p:animEffect>
                                  </p:childTnLst>
                                </p:cTn>
                              </p:par>
                              <p:par>
                                <p:cTn id="83" presetID="32" presetClass="emph" presetSubtype="0" repeatCount="indefinite" fill="hold" nodeType="withEffect">
                                  <p:stCondLst>
                                    <p:cond delay="0"/>
                                  </p:stCondLst>
                                  <p:childTnLst>
                                    <p:animClr clrSpc="rgb" dir="cw">
                                      <p:cBhvr override="childStyle">
                                        <p:cTn id="84" dur="100" fill="hold"/>
                                        <p:tgtEl>
                                          <p:spTgt spid="10306"/>
                                        </p:tgtEl>
                                        <p:attrNameLst>
                                          <p:attrName>style.color</p:attrName>
                                        </p:attrNameLst>
                                      </p:cBhvr>
                                      <p:to>
                                        <a:schemeClr val="accent2"/>
                                      </p:to>
                                    </p:animClr>
                                    <p:animClr clrSpc="rgb" dir="cw">
                                      <p:cBhvr>
                                        <p:cTn id="85" dur="100" fill="hold"/>
                                        <p:tgtEl>
                                          <p:spTgt spid="10306"/>
                                        </p:tgtEl>
                                        <p:attrNameLst>
                                          <p:attrName>fillcolor</p:attrName>
                                        </p:attrNameLst>
                                      </p:cBhvr>
                                      <p:to>
                                        <a:schemeClr val="accent2"/>
                                      </p:to>
                                    </p:animClr>
                                    <p:set>
                                      <p:cBhvr>
                                        <p:cTn id="86" dur="100" fill="hold"/>
                                        <p:tgtEl>
                                          <p:spTgt spid="10306"/>
                                        </p:tgtEl>
                                        <p:attrNameLst>
                                          <p:attrName>fill.type</p:attrName>
                                        </p:attrNameLst>
                                      </p:cBhvr>
                                      <p:to>
                                        <p:strVal val="solid"/>
                                      </p:to>
                                    </p:set>
                                    <p:set>
                                      <p:cBhvr>
                                        <p:cTn id="87" dur="100" fill="hold"/>
                                        <p:tgtEl>
                                          <p:spTgt spid="10306"/>
                                        </p:tgtEl>
                                        <p:attrNameLst>
                                          <p:attrName>fill.on</p:attrName>
                                        </p:attrNameLst>
                                      </p:cBhvr>
                                      <p:to>
                                        <p:strVal val="true"/>
                                      </p:to>
                                    </p:set>
                                    <p:animRot by="120000">
                                      <p:cBhvr>
                                        <p:cTn id="88" dur="100" fill="hold">
                                          <p:stCondLst>
                                            <p:cond delay="0"/>
                                          </p:stCondLst>
                                        </p:cTn>
                                        <p:tgtEl>
                                          <p:spTgt spid="10306"/>
                                        </p:tgtEl>
                                        <p:attrNameLst>
                                          <p:attrName>r</p:attrName>
                                        </p:attrNameLst>
                                      </p:cBhvr>
                                    </p:animRot>
                                    <p:animRot by="-240000">
                                      <p:cBhvr>
                                        <p:cTn id="89" dur="200" fill="hold">
                                          <p:stCondLst>
                                            <p:cond delay="200"/>
                                          </p:stCondLst>
                                        </p:cTn>
                                        <p:tgtEl>
                                          <p:spTgt spid="10306"/>
                                        </p:tgtEl>
                                        <p:attrNameLst>
                                          <p:attrName>r</p:attrName>
                                        </p:attrNameLst>
                                      </p:cBhvr>
                                    </p:animRot>
                                    <p:animRot by="240000">
                                      <p:cBhvr>
                                        <p:cTn id="90" dur="200" fill="hold">
                                          <p:stCondLst>
                                            <p:cond delay="400"/>
                                          </p:stCondLst>
                                        </p:cTn>
                                        <p:tgtEl>
                                          <p:spTgt spid="10306"/>
                                        </p:tgtEl>
                                        <p:attrNameLst>
                                          <p:attrName>r</p:attrName>
                                        </p:attrNameLst>
                                      </p:cBhvr>
                                    </p:animRot>
                                    <p:animRot by="-240000">
                                      <p:cBhvr>
                                        <p:cTn id="91" dur="200" fill="hold">
                                          <p:stCondLst>
                                            <p:cond delay="600"/>
                                          </p:stCondLst>
                                        </p:cTn>
                                        <p:tgtEl>
                                          <p:spTgt spid="10306"/>
                                        </p:tgtEl>
                                        <p:attrNameLst>
                                          <p:attrName>r</p:attrName>
                                        </p:attrNameLst>
                                      </p:cBhvr>
                                    </p:animRot>
                                    <p:animRot by="120000">
                                      <p:cBhvr>
                                        <p:cTn id="92" dur="200" fill="hold">
                                          <p:stCondLst>
                                            <p:cond delay="800"/>
                                          </p:stCondLst>
                                        </p:cTn>
                                        <p:tgtEl>
                                          <p:spTgt spid="10306"/>
                                        </p:tgtEl>
                                        <p:attrNameLst>
                                          <p:attrName>r</p:attrName>
                                        </p:attrNameLst>
                                      </p:cBhvr>
                                    </p:animRot>
                                  </p:childTnLst>
                                </p:cTn>
                              </p:par>
                            </p:childTnLst>
                          </p:cTn>
                        </p:par>
                        <p:par>
                          <p:cTn id="93" fill="hold" nodeType="afterGroup">
                            <p:stCondLst>
                              <p:cond delay="2500"/>
                            </p:stCondLst>
                            <p:childTnLst>
                              <p:par>
                                <p:cTn id="94" presetID="22" presetClass="entr" presetSubtype="8" fill="hold" grpId="1" nodeType="afterEffect">
                                  <p:stCondLst>
                                    <p:cond delay="0"/>
                                  </p:stCondLst>
                                  <p:childTnLst>
                                    <p:set>
                                      <p:cBhvr>
                                        <p:cTn id="95" dur="1" fill="hold">
                                          <p:stCondLst>
                                            <p:cond delay="0"/>
                                          </p:stCondLst>
                                        </p:cTn>
                                        <p:tgtEl>
                                          <p:spTgt spid="10293"/>
                                        </p:tgtEl>
                                        <p:attrNameLst>
                                          <p:attrName>style.visibility</p:attrName>
                                        </p:attrNameLst>
                                      </p:cBhvr>
                                      <p:to>
                                        <p:strVal val="visible"/>
                                      </p:to>
                                    </p:set>
                                    <p:animEffect transition="in" filter="wipe(left)">
                                      <p:cBhvr>
                                        <p:cTn id="96" dur="2000"/>
                                        <p:tgtEl>
                                          <p:spTgt spid="10293"/>
                                        </p:tgtEl>
                                      </p:cBhvr>
                                    </p:animEffect>
                                  </p:childTnLst>
                                </p:cTn>
                              </p:par>
                              <p:par>
                                <p:cTn id="97" presetID="22" presetClass="entr" presetSubtype="8" fill="hold" grpId="1" nodeType="withEffect">
                                  <p:stCondLst>
                                    <p:cond delay="0"/>
                                  </p:stCondLst>
                                  <p:childTnLst>
                                    <p:set>
                                      <p:cBhvr>
                                        <p:cTn id="98" dur="1" fill="hold">
                                          <p:stCondLst>
                                            <p:cond delay="0"/>
                                          </p:stCondLst>
                                        </p:cTn>
                                        <p:tgtEl>
                                          <p:spTgt spid="10300"/>
                                        </p:tgtEl>
                                        <p:attrNameLst>
                                          <p:attrName>style.visibility</p:attrName>
                                        </p:attrNameLst>
                                      </p:cBhvr>
                                      <p:to>
                                        <p:strVal val="visible"/>
                                      </p:to>
                                    </p:set>
                                    <p:animEffect transition="in" filter="wipe(left)">
                                      <p:cBhvr>
                                        <p:cTn id="99" dur="2000"/>
                                        <p:tgtEl>
                                          <p:spTgt spid="10300"/>
                                        </p:tgtEl>
                                      </p:cBhvr>
                                    </p:animEffect>
                                  </p:childTnLst>
                                </p:cTn>
                              </p:par>
                              <p:par>
                                <p:cTn id="100" presetID="22" presetClass="entr" presetSubtype="8" fill="hold" grpId="1" nodeType="withEffect">
                                  <p:stCondLst>
                                    <p:cond delay="0"/>
                                  </p:stCondLst>
                                  <p:childTnLst>
                                    <p:set>
                                      <p:cBhvr>
                                        <p:cTn id="101" dur="1" fill="hold">
                                          <p:stCondLst>
                                            <p:cond delay="0"/>
                                          </p:stCondLst>
                                        </p:cTn>
                                        <p:tgtEl>
                                          <p:spTgt spid="10305"/>
                                        </p:tgtEl>
                                        <p:attrNameLst>
                                          <p:attrName>style.visibility</p:attrName>
                                        </p:attrNameLst>
                                      </p:cBhvr>
                                      <p:to>
                                        <p:strVal val="visible"/>
                                      </p:to>
                                    </p:set>
                                    <p:animEffect transition="in" filter="wipe(left)">
                                      <p:cBhvr>
                                        <p:cTn id="102" dur="2000"/>
                                        <p:tgtEl>
                                          <p:spTgt spid="10305"/>
                                        </p:tgtEl>
                                      </p:cBhvr>
                                    </p:animEffect>
                                  </p:childTnLst>
                                </p:cTn>
                              </p:par>
                              <p:par>
                                <p:cTn id="103" presetID="22" presetClass="entr" presetSubtype="8" fill="hold" grpId="1" nodeType="withEffect">
                                  <p:stCondLst>
                                    <p:cond delay="0"/>
                                  </p:stCondLst>
                                  <p:childTnLst>
                                    <p:set>
                                      <p:cBhvr>
                                        <p:cTn id="104" dur="1" fill="hold">
                                          <p:stCondLst>
                                            <p:cond delay="0"/>
                                          </p:stCondLst>
                                        </p:cTn>
                                        <p:tgtEl>
                                          <p:spTgt spid="10303"/>
                                        </p:tgtEl>
                                        <p:attrNameLst>
                                          <p:attrName>style.visibility</p:attrName>
                                        </p:attrNameLst>
                                      </p:cBhvr>
                                      <p:to>
                                        <p:strVal val="visible"/>
                                      </p:to>
                                    </p:set>
                                    <p:animEffect transition="in" filter="wipe(left)">
                                      <p:cBhvr>
                                        <p:cTn id="105" dur="2000"/>
                                        <p:tgtEl>
                                          <p:spTgt spid="10303"/>
                                        </p:tgtEl>
                                      </p:cBhvr>
                                    </p:animEffect>
                                  </p:childTnLst>
                                </p:cTn>
                              </p:par>
                              <p:par>
                                <p:cTn id="106" presetID="22" presetClass="entr" presetSubtype="8" fill="hold" grpId="1" nodeType="withEffect">
                                  <p:stCondLst>
                                    <p:cond delay="0"/>
                                  </p:stCondLst>
                                  <p:childTnLst>
                                    <p:set>
                                      <p:cBhvr>
                                        <p:cTn id="107" dur="1" fill="hold">
                                          <p:stCondLst>
                                            <p:cond delay="0"/>
                                          </p:stCondLst>
                                        </p:cTn>
                                        <p:tgtEl>
                                          <p:spTgt spid="10301"/>
                                        </p:tgtEl>
                                        <p:attrNameLst>
                                          <p:attrName>style.visibility</p:attrName>
                                        </p:attrNameLst>
                                      </p:cBhvr>
                                      <p:to>
                                        <p:strVal val="visible"/>
                                      </p:to>
                                    </p:set>
                                    <p:animEffect transition="in" filter="wipe(left)">
                                      <p:cBhvr>
                                        <p:cTn id="108" dur="2000"/>
                                        <p:tgtEl>
                                          <p:spTgt spid="10301"/>
                                        </p:tgtEl>
                                      </p:cBhvr>
                                    </p:animEffect>
                                  </p:childTnLst>
                                </p:cTn>
                              </p:par>
                              <p:par>
                                <p:cTn id="109" presetID="22" presetClass="entr" presetSubtype="8" fill="hold" grpId="1" nodeType="withEffect">
                                  <p:stCondLst>
                                    <p:cond delay="0"/>
                                  </p:stCondLst>
                                  <p:childTnLst>
                                    <p:set>
                                      <p:cBhvr>
                                        <p:cTn id="110" dur="1" fill="hold">
                                          <p:stCondLst>
                                            <p:cond delay="0"/>
                                          </p:stCondLst>
                                        </p:cTn>
                                        <p:tgtEl>
                                          <p:spTgt spid="10302"/>
                                        </p:tgtEl>
                                        <p:attrNameLst>
                                          <p:attrName>style.visibility</p:attrName>
                                        </p:attrNameLst>
                                      </p:cBhvr>
                                      <p:to>
                                        <p:strVal val="visible"/>
                                      </p:to>
                                    </p:set>
                                    <p:animEffect transition="in" filter="wipe(left)">
                                      <p:cBhvr>
                                        <p:cTn id="111" dur="2000"/>
                                        <p:tgtEl>
                                          <p:spTgt spid="10302"/>
                                        </p:tgtEl>
                                      </p:cBhvr>
                                    </p:animEffect>
                                  </p:childTnLst>
                                </p:cTn>
                              </p:par>
                              <p:par>
                                <p:cTn id="112" presetID="22" presetClass="entr" presetSubtype="8" fill="hold" grpId="1" nodeType="withEffect">
                                  <p:stCondLst>
                                    <p:cond delay="0"/>
                                  </p:stCondLst>
                                  <p:childTnLst>
                                    <p:set>
                                      <p:cBhvr>
                                        <p:cTn id="113" dur="1" fill="hold">
                                          <p:stCondLst>
                                            <p:cond delay="0"/>
                                          </p:stCondLst>
                                        </p:cTn>
                                        <p:tgtEl>
                                          <p:spTgt spid="10304"/>
                                        </p:tgtEl>
                                        <p:attrNameLst>
                                          <p:attrName>style.visibility</p:attrName>
                                        </p:attrNameLst>
                                      </p:cBhvr>
                                      <p:to>
                                        <p:strVal val="visible"/>
                                      </p:to>
                                    </p:set>
                                    <p:animEffect transition="in" filter="wipe(left)">
                                      <p:cBhvr>
                                        <p:cTn id="114" dur="2000"/>
                                        <p:tgtEl>
                                          <p:spTgt spid="10304"/>
                                        </p:tgtEl>
                                      </p:cBhvr>
                                    </p:animEffect>
                                  </p:childTnLst>
                                </p:cTn>
                              </p:par>
                            </p:childTnLst>
                          </p:cTn>
                        </p:par>
                        <p:par>
                          <p:cTn id="115" fill="hold" nodeType="afterGroup">
                            <p:stCondLst>
                              <p:cond delay="4500"/>
                            </p:stCondLst>
                            <p:childTnLst>
                              <p:par>
                                <p:cTn id="116" presetID="24" presetClass="exit" presetSubtype="0" fill="hold" nodeType="afterEffect">
                                  <p:stCondLst>
                                    <p:cond delay="0"/>
                                  </p:stCondLst>
                                  <p:childTnLst>
                                    <p:anim to="" calcmode="lin" valueType="num">
                                      <p:cBhvr>
                                        <p:cTn id="117" dur="1"/>
                                        <p:tgtEl>
                                          <p:spTgt spid="10306"/>
                                        </p:tgtEl>
                                      </p:cBhvr>
                                    </p:anim>
                                    <p:set>
                                      <p:cBhvr>
                                        <p:cTn id="118" dur="1" fill="hold">
                                          <p:stCondLst>
                                            <p:cond delay="0"/>
                                          </p:stCondLst>
                                        </p:cTn>
                                        <p:tgtEl>
                                          <p:spTgt spid="10306"/>
                                        </p:tgtEl>
                                        <p:attrNameLst>
                                          <p:attrName>style.visibility</p:attrName>
                                        </p:attrNameLst>
                                      </p:cBhvr>
                                      <p:to>
                                        <p:strVal val="hidden"/>
                                      </p:to>
                                    </p:set>
                                  </p:childTnLst>
                                </p:cTn>
                              </p:par>
                              <p:par>
                                <p:cTn id="119" presetID="32" presetClass="emph" presetSubtype="0" repeatCount="indefinite" fill="hold" grpId="2" nodeType="withEffect">
                                  <p:stCondLst>
                                    <p:cond delay="0"/>
                                  </p:stCondLst>
                                  <p:childTnLst>
                                    <p:animClr clrSpc="rgb" dir="cw">
                                      <p:cBhvr override="childStyle">
                                        <p:cTn id="120" dur="50" fill="hold"/>
                                        <p:tgtEl>
                                          <p:spTgt spid="10293"/>
                                        </p:tgtEl>
                                        <p:attrNameLst>
                                          <p:attrName>style.color</p:attrName>
                                        </p:attrNameLst>
                                      </p:cBhvr>
                                      <p:to>
                                        <a:schemeClr val="tx1"/>
                                      </p:to>
                                    </p:animClr>
                                    <p:animClr clrSpc="rgb" dir="cw">
                                      <p:cBhvr>
                                        <p:cTn id="121" dur="50" fill="hold"/>
                                        <p:tgtEl>
                                          <p:spTgt spid="10293"/>
                                        </p:tgtEl>
                                        <p:attrNameLst>
                                          <p:attrName>fillcolor</p:attrName>
                                        </p:attrNameLst>
                                      </p:cBhvr>
                                      <p:to>
                                        <a:schemeClr val="tx1"/>
                                      </p:to>
                                    </p:animClr>
                                    <p:set>
                                      <p:cBhvr>
                                        <p:cTn id="122" dur="50" fill="hold"/>
                                        <p:tgtEl>
                                          <p:spTgt spid="10293"/>
                                        </p:tgtEl>
                                        <p:attrNameLst>
                                          <p:attrName>fill.type</p:attrName>
                                        </p:attrNameLst>
                                      </p:cBhvr>
                                      <p:to>
                                        <p:strVal val="solid"/>
                                      </p:to>
                                    </p:set>
                                    <p:set>
                                      <p:cBhvr>
                                        <p:cTn id="123" dur="50" fill="hold"/>
                                        <p:tgtEl>
                                          <p:spTgt spid="10293"/>
                                        </p:tgtEl>
                                        <p:attrNameLst>
                                          <p:attrName>fill.on</p:attrName>
                                        </p:attrNameLst>
                                      </p:cBhvr>
                                      <p:to>
                                        <p:strVal val="true"/>
                                      </p:to>
                                    </p:set>
                                    <p:animRot by="120000">
                                      <p:cBhvr>
                                        <p:cTn id="124" dur="50" fill="hold">
                                          <p:stCondLst>
                                            <p:cond delay="0"/>
                                          </p:stCondLst>
                                        </p:cTn>
                                        <p:tgtEl>
                                          <p:spTgt spid="10293"/>
                                        </p:tgtEl>
                                        <p:attrNameLst>
                                          <p:attrName>r</p:attrName>
                                        </p:attrNameLst>
                                      </p:cBhvr>
                                    </p:animRot>
                                    <p:animRot by="-240000">
                                      <p:cBhvr>
                                        <p:cTn id="125" dur="100" fill="hold">
                                          <p:stCondLst>
                                            <p:cond delay="100"/>
                                          </p:stCondLst>
                                        </p:cTn>
                                        <p:tgtEl>
                                          <p:spTgt spid="10293"/>
                                        </p:tgtEl>
                                        <p:attrNameLst>
                                          <p:attrName>r</p:attrName>
                                        </p:attrNameLst>
                                      </p:cBhvr>
                                    </p:animRot>
                                    <p:animRot by="240000">
                                      <p:cBhvr>
                                        <p:cTn id="126" dur="100" fill="hold">
                                          <p:stCondLst>
                                            <p:cond delay="200"/>
                                          </p:stCondLst>
                                        </p:cTn>
                                        <p:tgtEl>
                                          <p:spTgt spid="10293"/>
                                        </p:tgtEl>
                                        <p:attrNameLst>
                                          <p:attrName>r</p:attrName>
                                        </p:attrNameLst>
                                      </p:cBhvr>
                                    </p:animRot>
                                    <p:animRot by="-240000">
                                      <p:cBhvr>
                                        <p:cTn id="127" dur="100" fill="hold">
                                          <p:stCondLst>
                                            <p:cond delay="300"/>
                                          </p:stCondLst>
                                        </p:cTn>
                                        <p:tgtEl>
                                          <p:spTgt spid="10293"/>
                                        </p:tgtEl>
                                        <p:attrNameLst>
                                          <p:attrName>r</p:attrName>
                                        </p:attrNameLst>
                                      </p:cBhvr>
                                    </p:animRot>
                                    <p:animRot by="120000">
                                      <p:cBhvr>
                                        <p:cTn id="128" dur="100" fill="hold">
                                          <p:stCondLst>
                                            <p:cond delay="400"/>
                                          </p:stCondLst>
                                        </p:cTn>
                                        <p:tgtEl>
                                          <p:spTgt spid="10293"/>
                                        </p:tgtEl>
                                        <p:attrNameLst>
                                          <p:attrName>r</p:attrName>
                                        </p:attrNameLst>
                                      </p:cBhvr>
                                    </p:animRot>
                                  </p:childTnLst>
                                </p:cTn>
                              </p:par>
                              <p:par>
                                <p:cTn id="129" presetID="32" presetClass="emph" presetSubtype="0" repeatCount="indefinite" fill="hold" grpId="2" nodeType="withEffect">
                                  <p:stCondLst>
                                    <p:cond delay="0"/>
                                  </p:stCondLst>
                                  <p:childTnLst>
                                    <p:animClr clrSpc="rgb" dir="cw">
                                      <p:cBhvr override="childStyle">
                                        <p:cTn id="130" dur="100" fill="hold"/>
                                        <p:tgtEl>
                                          <p:spTgt spid="10300"/>
                                        </p:tgtEl>
                                        <p:attrNameLst>
                                          <p:attrName>style.color</p:attrName>
                                        </p:attrNameLst>
                                      </p:cBhvr>
                                      <p:to>
                                        <a:schemeClr val="tx1"/>
                                      </p:to>
                                    </p:animClr>
                                    <p:animClr clrSpc="rgb" dir="cw">
                                      <p:cBhvr>
                                        <p:cTn id="131" dur="100" fill="hold"/>
                                        <p:tgtEl>
                                          <p:spTgt spid="10300"/>
                                        </p:tgtEl>
                                        <p:attrNameLst>
                                          <p:attrName>fillcolor</p:attrName>
                                        </p:attrNameLst>
                                      </p:cBhvr>
                                      <p:to>
                                        <a:schemeClr val="tx1"/>
                                      </p:to>
                                    </p:animClr>
                                    <p:set>
                                      <p:cBhvr>
                                        <p:cTn id="132" dur="100" fill="hold"/>
                                        <p:tgtEl>
                                          <p:spTgt spid="10300"/>
                                        </p:tgtEl>
                                        <p:attrNameLst>
                                          <p:attrName>fill.type</p:attrName>
                                        </p:attrNameLst>
                                      </p:cBhvr>
                                      <p:to>
                                        <p:strVal val="solid"/>
                                      </p:to>
                                    </p:set>
                                    <p:set>
                                      <p:cBhvr>
                                        <p:cTn id="133" dur="100" fill="hold"/>
                                        <p:tgtEl>
                                          <p:spTgt spid="10300"/>
                                        </p:tgtEl>
                                        <p:attrNameLst>
                                          <p:attrName>fill.on</p:attrName>
                                        </p:attrNameLst>
                                      </p:cBhvr>
                                      <p:to>
                                        <p:strVal val="true"/>
                                      </p:to>
                                    </p:set>
                                    <p:animRot by="120000">
                                      <p:cBhvr>
                                        <p:cTn id="134" dur="100" fill="hold">
                                          <p:stCondLst>
                                            <p:cond delay="0"/>
                                          </p:stCondLst>
                                        </p:cTn>
                                        <p:tgtEl>
                                          <p:spTgt spid="10300"/>
                                        </p:tgtEl>
                                        <p:attrNameLst>
                                          <p:attrName>r</p:attrName>
                                        </p:attrNameLst>
                                      </p:cBhvr>
                                    </p:animRot>
                                    <p:animRot by="-240000">
                                      <p:cBhvr>
                                        <p:cTn id="135" dur="200" fill="hold">
                                          <p:stCondLst>
                                            <p:cond delay="200"/>
                                          </p:stCondLst>
                                        </p:cTn>
                                        <p:tgtEl>
                                          <p:spTgt spid="10300"/>
                                        </p:tgtEl>
                                        <p:attrNameLst>
                                          <p:attrName>r</p:attrName>
                                        </p:attrNameLst>
                                      </p:cBhvr>
                                    </p:animRot>
                                    <p:animRot by="240000">
                                      <p:cBhvr>
                                        <p:cTn id="136" dur="200" fill="hold">
                                          <p:stCondLst>
                                            <p:cond delay="400"/>
                                          </p:stCondLst>
                                        </p:cTn>
                                        <p:tgtEl>
                                          <p:spTgt spid="10300"/>
                                        </p:tgtEl>
                                        <p:attrNameLst>
                                          <p:attrName>r</p:attrName>
                                        </p:attrNameLst>
                                      </p:cBhvr>
                                    </p:animRot>
                                    <p:animRot by="-240000">
                                      <p:cBhvr>
                                        <p:cTn id="137" dur="200" fill="hold">
                                          <p:stCondLst>
                                            <p:cond delay="600"/>
                                          </p:stCondLst>
                                        </p:cTn>
                                        <p:tgtEl>
                                          <p:spTgt spid="10300"/>
                                        </p:tgtEl>
                                        <p:attrNameLst>
                                          <p:attrName>r</p:attrName>
                                        </p:attrNameLst>
                                      </p:cBhvr>
                                    </p:animRot>
                                    <p:animRot by="120000">
                                      <p:cBhvr>
                                        <p:cTn id="138" dur="200" fill="hold">
                                          <p:stCondLst>
                                            <p:cond delay="800"/>
                                          </p:stCondLst>
                                        </p:cTn>
                                        <p:tgtEl>
                                          <p:spTgt spid="10300"/>
                                        </p:tgtEl>
                                        <p:attrNameLst>
                                          <p:attrName>r</p:attrName>
                                        </p:attrNameLst>
                                      </p:cBhvr>
                                    </p:animRot>
                                  </p:childTnLst>
                                </p:cTn>
                              </p:par>
                              <p:par>
                                <p:cTn id="139" presetID="32" presetClass="emph" presetSubtype="0" repeatCount="indefinite" fill="hold" grpId="2" nodeType="withEffect">
                                  <p:stCondLst>
                                    <p:cond delay="0"/>
                                  </p:stCondLst>
                                  <p:childTnLst>
                                    <p:animClr clrSpc="rgb" dir="cw">
                                      <p:cBhvr override="childStyle">
                                        <p:cTn id="140" dur="100" fill="hold"/>
                                        <p:tgtEl>
                                          <p:spTgt spid="10301"/>
                                        </p:tgtEl>
                                        <p:attrNameLst>
                                          <p:attrName>style.color</p:attrName>
                                        </p:attrNameLst>
                                      </p:cBhvr>
                                      <p:to>
                                        <a:schemeClr val="tx1"/>
                                      </p:to>
                                    </p:animClr>
                                    <p:animClr clrSpc="rgb" dir="cw">
                                      <p:cBhvr>
                                        <p:cTn id="141" dur="100" fill="hold"/>
                                        <p:tgtEl>
                                          <p:spTgt spid="10301"/>
                                        </p:tgtEl>
                                        <p:attrNameLst>
                                          <p:attrName>fillcolor</p:attrName>
                                        </p:attrNameLst>
                                      </p:cBhvr>
                                      <p:to>
                                        <a:schemeClr val="tx1"/>
                                      </p:to>
                                    </p:animClr>
                                    <p:set>
                                      <p:cBhvr>
                                        <p:cTn id="142" dur="100" fill="hold"/>
                                        <p:tgtEl>
                                          <p:spTgt spid="10301"/>
                                        </p:tgtEl>
                                        <p:attrNameLst>
                                          <p:attrName>fill.type</p:attrName>
                                        </p:attrNameLst>
                                      </p:cBhvr>
                                      <p:to>
                                        <p:strVal val="solid"/>
                                      </p:to>
                                    </p:set>
                                    <p:set>
                                      <p:cBhvr>
                                        <p:cTn id="143" dur="100" fill="hold"/>
                                        <p:tgtEl>
                                          <p:spTgt spid="10301"/>
                                        </p:tgtEl>
                                        <p:attrNameLst>
                                          <p:attrName>fill.on</p:attrName>
                                        </p:attrNameLst>
                                      </p:cBhvr>
                                      <p:to>
                                        <p:strVal val="true"/>
                                      </p:to>
                                    </p:set>
                                    <p:animRot by="120000">
                                      <p:cBhvr>
                                        <p:cTn id="144" dur="100" fill="hold">
                                          <p:stCondLst>
                                            <p:cond delay="0"/>
                                          </p:stCondLst>
                                        </p:cTn>
                                        <p:tgtEl>
                                          <p:spTgt spid="10301"/>
                                        </p:tgtEl>
                                        <p:attrNameLst>
                                          <p:attrName>r</p:attrName>
                                        </p:attrNameLst>
                                      </p:cBhvr>
                                    </p:animRot>
                                    <p:animRot by="-240000">
                                      <p:cBhvr>
                                        <p:cTn id="145" dur="200" fill="hold">
                                          <p:stCondLst>
                                            <p:cond delay="200"/>
                                          </p:stCondLst>
                                        </p:cTn>
                                        <p:tgtEl>
                                          <p:spTgt spid="10301"/>
                                        </p:tgtEl>
                                        <p:attrNameLst>
                                          <p:attrName>r</p:attrName>
                                        </p:attrNameLst>
                                      </p:cBhvr>
                                    </p:animRot>
                                    <p:animRot by="240000">
                                      <p:cBhvr>
                                        <p:cTn id="146" dur="200" fill="hold">
                                          <p:stCondLst>
                                            <p:cond delay="400"/>
                                          </p:stCondLst>
                                        </p:cTn>
                                        <p:tgtEl>
                                          <p:spTgt spid="10301"/>
                                        </p:tgtEl>
                                        <p:attrNameLst>
                                          <p:attrName>r</p:attrName>
                                        </p:attrNameLst>
                                      </p:cBhvr>
                                    </p:animRot>
                                    <p:animRot by="-240000">
                                      <p:cBhvr>
                                        <p:cTn id="147" dur="200" fill="hold">
                                          <p:stCondLst>
                                            <p:cond delay="600"/>
                                          </p:stCondLst>
                                        </p:cTn>
                                        <p:tgtEl>
                                          <p:spTgt spid="10301"/>
                                        </p:tgtEl>
                                        <p:attrNameLst>
                                          <p:attrName>r</p:attrName>
                                        </p:attrNameLst>
                                      </p:cBhvr>
                                    </p:animRot>
                                    <p:animRot by="120000">
                                      <p:cBhvr>
                                        <p:cTn id="148" dur="200" fill="hold">
                                          <p:stCondLst>
                                            <p:cond delay="800"/>
                                          </p:stCondLst>
                                        </p:cTn>
                                        <p:tgtEl>
                                          <p:spTgt spid="10301"/>
                                        </p:tgtEl>
                                        <p:attrNameLst>
                                          <p:attrName>r</p:attrName>
                                        </p:attrNameLst>
                                      </p:cBhvr>
                                    </p:animRot>
                                  </p:childTnLst>
                                </p:cTn>
                              </p:par>
                              <p:par>
                                <p:cTn id="149" presetID="32" presetClass="emph" presetSubtype="0" repeatCount="indefinite" fill="hold" grpId="2" nodeType="withEffect">
                                  <p:stCondLst>
                                    <p:cond delay="0"/>
                                  </p:stCondLst>
                                  <p:childTnLst>
                                    <p:animClr clrSpc="rgb" dir="cw">
                                      <p:cBhvr override="childStyle">
                                        <p:cTn id="150" dur="100" fill="hold"/>
                                        <p:tgtEl>
                                          <p:spTgt spid="10302"/>
                                        </p:tgtEl>
                                        <p:attrNameLst>
                                          <p:attrName>style.color</p:attrName>
                                        </p:attrNameLst>
                                      </p:cBhvr>
                                      <p:to>
                                        <a:schemeClr val="tx1"/>
                                      </p:to>
                                    </p:animClr>
                                    <p:animClr clrSpc="rgb" dir="cw">
                                      <p:cBhvr>
                                        <p:cTn id="151" dur="100" fill="hold"/>
                                        <p:tgtEl>
                                          <p:spTgt spid="10302"/>
                                        </p:tgtEl>
                                        <p:attrNameLst>
                                          <p:attrName>fillcolor</p:attrName>
                                        </p:attrNameLst>
                                      </p:cBhvr>
                                      <p:to>
                                        <a:schemeClr val="tx1"/>
                                      </p:to>
                                    </p:animClr>
                                    <p:set>
                                      <p:cBhvr>
                                        <p:cTn id="152" dur="100" fill="hold"/>
                                        <p:tgtEl>
                                          <p:spTgt spid="10302"/>
                                        </p:tgtEl>
                                        <p:attrNameLst>
                                          <p:attrName>fill.type</p:attrName>
                                        </p:attrNameLst>
                                      </p:cBhvr>
                                      <p:to>
                                        <p:strVal val="solid"/>
                                      </p:to>
                                    </p:set>
                                    <p:set>
                                      <p:cBhvr>
                                        <p:cTn id="153" dur="100" fill="hold"/>
                                        <p:tgtEl>
                                          <p:spTgt spid="10302"/>
                                        </p:tgtEl>
                                        <p:attrNameLst>
                                          <p:attrName>fill.on</p:attrName>
                                        </p:attrNameLst>
                                      </p:cBhvr>
                                      <p:to>
                                        <p:strVal val="true"/>
                                      </p:to>
                                    </p:set>
                                    <p:animRot by="120000">
                                      <p:cBhvr>
                                        <p:cTn id="154" dur="100" fill="hold">
                                          <p:stCondLst>
                                            <p:cond delay="0"/>
                                          </p:stCondLst>
                                        </p:cTn>
                                        <p:tgtEl>
                                          <p:spTgt spid="10302"/>
                                        </p:tgtEl>
                                        <p:attrNameLst>
                                          <p:attrName>r</p:attrName>
                                        </p:attrNameLst>
                                      </p:cBhvr>
                                    </p:animRot>
                                    <p:animRot by="-240000">
                                      <p:cBhvr>
                                        <p:cTn id="155" dur="200" fill="hold">
                                          <p:stCondLst>
                                            <p:cond delay="200"/>
                                          </p:stCondLst>
                                        </p:cTn>
                                        <p:tgtEl>
                                          <p:spTgt spid="10302"/>
                                        </p:tgtEl>
                                        <p:attrNameLst>
                                          <p:attrName>r</p:attrName>
                                        </p:attrNameLst>
                                      </p:cBhvr>
                                    </p:animRot>
                                    <p:animRot by="240000">
                                      <p:cBhvr>
                                        <p:cTn id="156" dur="200" fill="hold">
                                          <p:stCondLst>
                                            <p:cond delay="400"/>
                                          </p:stCondLst>
                                        </p:cTn>
                                        <p:tgtEl>
                                          <p:spTgt spid="10302"/>
                                        </p:tgtEl>
                                        <p:attrNameLst>
                                          <p:attrName>r</p:attrName>
                                        </p:attrNameLst>
                                      </p:cBhvr>
                                    </p:animRot>
                                    <p:animRot by="-240000">
                                      <p:cBhvr>
                                        <p:cTn id="157" dur="200" fill="hold">
                                          <p:stCondLst>
                                            <p:cond delay="600"/>
                                          </p:stCondLst>
                                        </p:cTn>
                                        <p:tgtEl>
                                          <p:spTgt spid="10302"/>
                                        </p:tgtEl>
                                        <p:attrNameLst>
                                          <p:attrName>r</p:attrName>
                                        </p:attrNameLst>
                                      </p:cBhvr>
                                    </p:animRot>
                                    <p:animRot by="120000">
                                      <p:cBhvr>
                                        <p:cTn id="158" dur="200" fill="hold">
                                          <p:stCondLst>
                                            <p:cond delay="800"/>
                                          </p:stCondLst>
                                        </p:cTn>
                                        <p:tgtEl>
                                          <p:spTgt spid="10302"/>
                                        </p:tgtEl>
                                        <p:attrNameLst>
                                          <p:attrName>r</p:attrName>
                                        </p:attrNameLst>
                                      </p:cBhvr>
                                    </p:animRot>
                                  </p:childTnLst>
                                </p:cTn>
                              </p:par>
                              <p:par>
                                <p:cTn id="159" presetID="32" presetClass="emph" presetSubtype="0" repeatCount="indefinite" fill="hold" grpId="2" nodeType="withEffect">
                                  <p:stCondLst>
                                    <p:cond delay="0"/>
                                  </p:stCondLst>
                                  <p:childTnLst>
                                    <p:animClr clrSpc="rgb" dir="cw">
                                      <p:cBhvr override="childStyle">
                                        <p:cTn id="160" dur="100" fill="hold"/>
                                        <p:tgtEl>
                                          <p:spTgt spid="10304"/>
                                        </p:tgtEl>
                                        <p:attrNameLst>
                                          <p:attrName>style.color</p:attrName>
                                        </p:attrNameLst>
                                      </p:cBhvr>
                                      <p:to>
                                        <a:schemeClr val="tx1"/>
                                      </p:to>
                                    </p:animClr>
                                    <p:animClr clrSpc="rgb" dir="cw">
                                      <p:cBhvr>
                                        <p:cTn id="161" dur="100" fill="hold"/>
                                        <p:tgtEl>
                                          <p:spTgt spid="10304"/>
                                        </p:tgtEl>
                                        <p:attrNameLst>
                                          <p:attrName>fillcolor</p:attrName>
                                        </p:attrNameLst>
                                      </p:cBhvr>
                                      <p:to>
                                        <a:schemeClr val="tx1"/>
                                      </p:to>
                                    </p:animClr>
                                    <p:set>
                                      <p:cBhvr>
                                        <p:cTn id="162" dur="100" fill="hold"/>
                                        <p:tgtEl>
                                          <p:spTgt spid="10304"/>
                                        </p:tgtEl>
                                        <p:attrNameLst>
                                          <p:attrName>fill.type</p:attrName>
                                        </p:attrNameLst>
                                      </p:cBhvr>
                                      <p:to>
                                        <p:strVal val="solid"/>
                                      </p:to>
                                    </p:set>
                                    <p:set>
                                      <p:cBhvr>
                                        <p:cTn id="163" dur="100" fill="hold"/>
                                        <p:tgtEl>
                                          <p:spTgt spid="10304"/>
                                        </p:tgtEl>
                                        <p:attrNameLst>
                                          <p:attrName>fill.on</p:attrName>
                                        </p:attrNameLst>
                                      </p:cBhvr>
                                      <p:to>
                                        <p:strVal val="true"/>
                                      </p:to>
                                    </p:set>
                                    <p:animRot by="120000">
                                      <p:cBhvr>
                                        <p:cTn id="164" dur="100" fill="hold">
                                          <p:stCondLst>
                                            <p:cond delay="0"/>
                                          </p:stCondLst>
                                        </p:cTn>
                                        <p:tgtEl>
                                          <p:spTgt spid="10304"/>
                                        </p:tgtEl>
                                        <p:attrNameLst>
                                          <p:attrName>r</p:attrName>
                                        </p:attrNameLst>
                                      </p:cBhvr>
                                    </p:animRot>
                                    <p:animRot by="-240000">
                                      <p:cBhvr>
                                        <p:cTn id="165" dur="200" fill="hold">
                                          <p:stCondLst>
                                            <p:cond delay="200"/>
                                          </p:stCondLst>
                                        </p:cTn>
                                        <p:tgtEl>
                                          <p:spTgt spid="10304"/>
                                        </p:tgtEl>
                                        <p:attrNameLst>
                                          <p:attrName>r</p:attrName>
                                        </p:attrNameLst>
                                      </p:cBhvr>
                                    </p:animRot>
                                    <p:animRot by="240000">
                                      <p:cBhvr>
                                        <p:cTn id="166" dur="200" fill="hold">
                                          <p:stCondLst>
                                            <p:cond delay="400"/>
                                          </p:stCondLst>
                                        </p:cTn>
                                        <p:tgtEl>
                                          <p:spTgt spid="10304"/>
                                        </p:tgtEl>
                                        <p:attrNameLst>
                                          <p:attrName>r</p:attrName>
                                        </p:attrNameLst>
                                      </p:cBhvr>
                                    </p:animRot>
                                    <p:animRot by="-240000">
                                      <p:cBhvr>
                                        <p:cTn id="167" dur="200" fill="hold">
                                          <p:stCondLst>
                                            <p:cond delay="600"/>
                                          </p:stCondLst>
                                        </p:cTn>
                                        <p:tgtEl>
                                          <p:spTgt spid="10304"/>
                                        </p:tgtEl>
                                        <p:attrNameLst>
                                          <p:attrName>r</p:attrName>
                                        </p:attrNameLst>
                                      </p:cBhvr>
                                    </p:animRot>
                                    <p:animRot by="120000">
                                      <p:cBhvr>
                                        <p:cTn id="168" dur="200" fill="hold">
                                          <p:stCondLst>
                                            <p:cond delay="800"/>
                                          </p:stCondLst>
                                        </p:cTn>
                                        <p:tgtEl>
                                          <p:spTgt spid="10304"/>
                                        </p:tgtEl>
                                        <p:attrNameLst>
                                          <p:attrName>r</p:attrName>
                                        </p:attrNameLst>
                                      </p:cBhvr>
                                    </p:animRot>
                                  </p:childTnLst>
                                </p:cTn>
                              </p:par>
                              <p:par>
                                <p:cTn id="169" presetID="32" presetClass="emph" presetSubtype="0" repeatCount="indefinite" fill="hold" grpId="2" nodeType="withEffect">
                                  <p:stCondLst>
                                    <p:cond delay="0"/>
                                  </p:stCondLst>
                                  <p:childTnLst>
                                    <p:animClr clrSpc="rgb" dir="cw">
                                      <p:cBhvr override="childStyle">
                                        <p:cTn id="170" dur="100" fill="hold"/>
                                        <p:tgtEl>
                                          <p:spTgt spid="10305"/>
                                        </p:tgtEl>
                                        <p:attrNameLst>
                                          <p:attrName>style.color</p:attrName>
                                        </p:attrNameLst>
                                      </p:cBhvr>
                                      <p:to>
                                        <a:schemeClr val="tx1"/>
                                      </p:to>
                                    </p:animClr>
                                    <p:animClr clrSpc="rgb" dir="cw">
                                      <p:cBhvr>
                                        <p:cTn id="171" dur="100" fill="hold"/>
                                        <p:tgtEl>
                                          <p:spTgt spid="10305"/>
                                        </p:tgtEl>
                                        <p:attrNameLst>
                                          <p:attrName>fillcolor</p:attrName>
                                        </p:attrNameLst>
                                      </p:cBhvr>
                                      <p:to>
                                        <a:schemeClr val="tx1"/>
                                      </p:to>
                                    </p:animClr>
                                    <p:set>
                                      <p:cBhvr>
                                        <p:cTn id="172" dur="100" fill="hold"/>
                                        <p:tgtEl>
                                          <p:spTgt spid="10305"/>
                                        </p:tgtEl>
                                        <p:attrNameLst>
                                          <p:attrName>fill.type</p:attrName>
                                        </p:attrNameLst>
                                      </p:cBhvr>
                                      <p:to>
                                        <p:strVal val="solid"/>
                                      </p:to>
                                    </p:set>
                                    <p:set>
                                      <p:cBhvr>
                                        <p:cTn id="173" dur="100" fill="hold"/>
                                        <p:tgtEl>
                                          <p:spTgt spid="10305"/>
                                        </p:tgtEl>
                                        <p:attrNameLst>
                                          <p:attrName>fill.on</p:attrName>
                                        </p:attrNameLst>
                                      </p:cBhvr>
                                      <p:to>
                                        <p:strVal val="true"/>
                                      </p:to>
                                    </p:set>
                                    <p:animRot by="120000">
                                      <p:cBhvr>
                                        <p:cTn id="174" dur="100" fill="hold">
                                          <p:stCondLst>
                                            <p:cond delay="0"/>
                                          </p:stCondLst>
                                        </p:cTn>
                                        <p:tgtEl>
                                          <p:spTgt spid="10305"/>
                                        </p:tgtEl>
                                        <p:attrNameLst>
                                          <p:attrName>r</p:attrName>
                                        </p:attrNameLst>
                                      </p:cBhvr>
                                    </p:animRot>
                                    <p:animRot by="-240000">
                                      <p:cBhvr>
                                        <p:cTn id="175" dur="200" fill="hold">
                                          <p:stCondLst>
                                            <p:cond delay="200"/>
                                          </p:stCondLst>
                                        </p:cTn>
                                        <p:tgtEl>
                                          <p:spTgt spid="10305"/>
                                        </p:tgtEl>
                                        <p:attrNameLst>
                                          <p:attrName>r</p:attrName>
                                        </p:attrNameLst>
                                      </p:cBhvr>
                                    </p:animRot>
                                    <p:animRot by="240000">
                                      <p:cBhvr>
                                        <p:cTn id="176" dur="200" fill="hold">
                                          <p:stCondLst>
                                            <p:cond delay="400"/>
                                          </p:stCondLst>
                                        </p:cTn>
                                        <p:tgtEl>
                                          <p:spTgt spid="10305"/>
                                        </p:tgtEl>
                                        <p:attrNameLst>
                                          <p:attrName>r</p:attrName>
                                        </p:attrNameLst>
                                      </p:cBhvr>
                                    </p:animRot>
                                    <p:animRot by="-240000">
                                      <p:cBhvr>
                                        <p:cTn id="177" dur="200" fill="hold">
                                          <p:stCondLst>
                                            <p:cond delay="600"/>
                                          </p:stCondLst>
                                        </p:cTn>
                                        <p:tgtEl>
                                          <p:spTgt spid="10305"/>
                                        </p:tgtEl>
                                        <p:attrNameLst>
                                          <p:attrName>r</p:attrName>
                                        </p:attrNameLst>
                                      </p:cBhvr>
                                    </p:animRot>
                                    <p:animRot by="120000">
                                      <p:cBhvr>
                                        <p:cTn id="178" dur="200" fill="hold">
                                          <p:stCondLst>
                                            <p:cond delay="800"/>
                                          </p:stCondLst>
                                        </p:cTn>
                                        <p:tgtEl>
                                          <p:spTgt spid="10305"/>
                                        </p:tgtEl>
                                        <p:attrNameLst>
                                          <p:attrName>r</p:attrName>
                                        </p:attrNameLst>
                                      </p:cBhvr>
                                    </p:animRot>
                                  </p:childTnLst>
                                </p:cTn>
                              </p:par>
                              <p:par>
                                <p:cTn id="179" presetID="32" presetClass="emph" presetSubtype="0" repeatCount="indefinite" fill="hold" grpId="2" nodeType="withEffect">
                                  <p:stCondLst>
                                    <p:cond delay="0"/>
                                  </p:stCondLst>
                                  <p:childTnLst>
                                    <p:animClr clrSpc="rgb" dir="cw">
                                      <p:cBhvr override="childStyle">
                                        <p:cTn id="180" dur="100" fill="hold"/>
                                        <p:tgtEl>
                                          <p:spTgt spid="10303"/>
                                        </p:tgtEl>
                                        <p:attrNameLst>
                                          <p:attrName>style.color</p:attrName>
                                        </p:attrNameLst>
                                      </p:cBhvr>
                                      <p:to>
                                        <a:schemeClr val="tx1"/>
                                      </p:to>
                                    </p:animClr>
                                    <p:animClr clrSpc="rgb" dir="cw">
                                      <p:cBhvr>
                                        <p:cTn id="181" dur="100" fill="hold"/>
                                        <p:tgtEl>
                                          <p:spTgt spid="10303"/>
                                        </p:tgtEl>
                                        <p:attrNameLst>
                                          <p:attrName>fillcolor</p:attrName>
                                        </p:attrNameLst>
                                      </p:cBhvr>
                                      <p:to>
                                        <a:schemeClr val="tx1"/>
                                      </p:to>
                                    </p:animClr>
                                    <p:set>
                                      <p:cBhvr>
                                        <p:cTn id="182" dur="100" fill="hold"/>
                                        <p:tgtEl>
                                          <p:spTgt spid="10303"/>
                                        </p:tgtEl>
                                        <p:attrNameLst>
                                          <p:attrName>fill.type</p:attrName>
                                        </p:attrNameLst>
                                      </p:cBhvr>
                                      <p:to>
                                        <p:strVal val="solid"/>
                                      </p:to>
                                    </p:set>
                                    <p:set>
                                      <p:cBhvr>
                                        <p:cTn id="183" dur="100" fill="hold"/>
                                        <p:tgtEl>
                                          <p:spTgt spid="10303"/>
                                        </p:tgtEl>
                                        <p:attrNameLst>
                                          <p:attrName>fill.on</p:attrName>
                                        </p:attrNameLst>
                                      </p:cBhvr>
                                      <p:to>
                                        <p:strVal val="true"/>
                                      </p:to>
                                    </p:set>
                                    <p:animRot by="120000">
                                      <p:cBhvr>
                                        <p:cTn id="184" dur="100" fill="hold">
                                          <p:stCondLst>
                                            <p:cond delay="0"/>
                                          </p:stCondLst>
                                        </p:cTn>
                                        <p:tgtEl>
                                          <p:spTgt spid="10303"/>
                                        </p:tgtEl>
                                        <p:attrNameLst>
                                          <p:attrName>r</p:attrName>
                                        </p:attrNameLst>
                                      </p:cBhvr>
                                    </p:animRot>
                                    <p:animRot by="-240000">
                                      <p:cBhvr>
                                        <p:cTn id="185" dur="200" fill="hold">
                                          <p:stCondLst>
                                            <p:cond delay="200"/>
                                          </p:stCondLst>
                                        </p:cTn>
                                        <p:tgtEl>
                                          <p:spTgt spid="10303"/>
                                        </p:tgtEl>
                                        <p:attrNameLst>
                                          <p:attrName>r</p:attrName>
                                        </p:attrNameLst>
                                      </p:cBhvr>
                                    </p:animRot>
                                    <p:animRot by="240000">
                                      <p:cBhvr>
                                        <p:cTn id="186" dur="200" fill="hold">
                                          <p:stCondLst>
                                            <p:cond delay="400"/>
                                          </p:stCondLst>
                                        </p:cTn>
                                        <p:tgtEl>
                                          <p:spTgt spid="10303"/>
                                        </p:tgtEl>
                                        <p:attrNameLst>
                                          <p:attrName>r</p:attrName>
                                        </p:attrNameLst>
                                      </p:cBhvr>
                                    </p:animRot>
                                    <p:animRot by="-240000">
                                      <p:cBhvr>
                                        <p:cTn id="187" dur="200" fill="hold">
                                          <p:stCondLst>
                                            <p:cond delay="600"/>
                                          </p:stCondLst>
                                        </p:cTn>
                                        <p:tgtEl>
                                          <p:spTgt spid="10303"/>
                                        </p:tgtEl>
                                        <p:attrNameLst>
                                          <p:attrName>r</p:attrName>
                                        </p:attrNameLst>
                                      </p:cBhvr>
                                    </p:animRot>
                                    <p:animRot by="120000">
                                      <p:cBhvr>
                                        <p:cTn id="188" dur="200" fill="hold">
                                          <p:stCondLst>
                                            <p:cond delay="800"/>
                                          </p:stCondLst>
                                        </p:cTn>
                                        <p:tgtEl>
                                          <p:spTgt spid="10303"/>
                                        </p:tgtEl>
                                        <p:attrNameLst>
                                          <p:attrName>r</p:attrName>
                                        </p:attrNameLst>
                                      </p:cBhvr>
                                    </p:animRot>
                                  </p:childTnLst>
                                </p:cTn>
                              </p:par>
                              <p:par>
                                <p:cTn id="189" presetID="59" presetClass="path" presetSubtype="0" repeatCount="indefinite" accel="50000" decel="50000" fill="hold" nodeType="withEffect">
                                  <p:stCondLst>
                                    <p:cond delay="0"/>
                                  </p:stCondLst>
                                  <p:childTnLst>
                                    <p:animMotion origin="layout" path="M -1.11022E-16 -1.27168E-06 C -1.11022E-16 -0.0467 -0.11372 -0.08254 -0.25208 -0.08254 C -0.39479 -0.08254 -0.50833 -0.0467 -0.50833 -1.27168E-06 C -0.50833 0.04671 -0.62205 0.08254 -0.76476 0.08254 C -0.9033 0.08254 -1.01667 0.04671 -1.01667 -1.27168E-06" pathEditMode="relative" rAng="0" ptsTypes="fffff">
                                      <p:cBhvr>
                                        <p:cTn id="190" dur="5000" fill="hold"/>
                                        <p:tgtEl>
                                          <p:spTgt spid="10316"/>
                                        </p:tgtEl>
                                        <p:attrNameLst>
                                          <p:attrName>ppt_x</p:attrName>
                                          <p:attrName>ppt_y</p:attrName>
                                        </p:attrNameLst>
                                      </p:cBhvr>
                                      <p:rCtr x="-50833" y="0"/>
                                    </p:animMotion>
                                  </p:childTnLst>
                                </p:cTn>
                              </p:par>
                              <p:par>
                                <p:cTn id="191" presetID="5" presetClass="exit" presetSubtype="10" fill="hold" grpId="0" nodeType="withEffect">
                                  <p:stCondLst>
                                    <p:cond delay="0"/>
                                  </p:stCondLst>
                                  <p:childTnLst>
                                    <p:animEffect transition="out" filter="checkerboard(across)">
                                      <p:cBhvr>
                                        <p:cTn id="192" dur="500"/>
                                        <p:tgtEl>
                                          <p:spTgt spid="10326"/>
                                        </p:tgtEl>
                                      </p:cBhvr>
                                    </p:animEffect>
                                    <p:set>
                                      <p:cBhvr>
                                        <p:cTn id="193" dur="1" fill="hold">
                                          <p:stCondLst>
                                            <p:cond delay="499"/>
                                          </p:stCondLst>
                                        </p:cTn>
                                        <p:tgtEl>
                                          <p:spTgt spid="10326"/>
                                        </p:tgtEl>
                                        <p:attrNameLst>
                                          <p:attrName>style.visibility</p:attrName>
                                        </p:attrNameLst>
                                      </p:cBhvr>
                                      <p:to>
                                        <p:strVal val="hidden"/>
                                      </p:to>
                                    </p:set>
                                  </p:childTnLst>
                                </p:cTn>
                              </p:par>
                              <p:par>
                                <p:cTn id="194" presetID="22" presetClass="entr" presetSubtype="8" fill="hold" grpId="1" nodeType="withEffect">
                                  <p:stCondLst>
                                    <p:cond delay="0"/>
                                  </p:stCondLst>
                                  <p:childTnLst>
                                    <p:set>
                                      <p:cBhvr>
                                        <p:cTn id="195" dur="1" fill="hold">
                                          <p:stCondLst>
                                            <p:cond delay="0"/>
                                          </p:stCondLst>
                                        </p:cTn>
                                        <p:tgtEl>
                                          <p:spTgt spid="10326"/>
                                        </p:tgtEl>
                                        <p:attrNameLst>
                                          <p:attrName>style.visibility</p:attrName>
                                        </p:attrNameLst>
                                      </p:cBhvr>
                                      <p:to>
                                        <p:strVal val="visible"/>
                                      </p:to>
                                    </p:set>
                                    <p:animEffect transition="in" filter="wipe(left)">
                                      <p:cBhvr>
                                        <p:cTn id="196" dur="2000"/>
                                        <p:tgtEl>
                                          <p:spTgt spid="10326"/>
                                        </p:tgtEl>
                                      </p:cBhvr>
                                    </p:animEffect>
                                  </p:childTnLst>
                                </p:cTn>
                              </p:par>
                              <p:par>
                                <p:cTn id="197" presetID="32" presetClass="emph" presetSubtype="0" repeatCount="indefinite" fill="hold" grpId="2" nodeType="withEffect">
                                  <p:stCondLst>
                                    <p:cond delay="0"/>
                                  </p:stCondLst>
                                  <p:childTnLst>
                                    <p:animClr clrSpc="rgb" dir="cw">
                                      <p:cBhvr override="childStyle">
                                        <p:cTn id="198" dur="100" fill="hold"/>
                                        <p:tgtEl>
                                          <p:spTgt spid="10326"/>
                                        </p:tgtEl>
                                        <p:attrNameLst>
                                          <p:attrName>style.color</p:attrName>
                                        </p:attrNameLst>
                                      </p:cBhvr>
                                      <p:to>
                                        <a:schemeClr val="tx1"/>
                                      </p:to>
                                    </p:animClr>
                                    <p:animClr clrSpc="rgb" dir="cw">
                                      <p:cBhvr>
                                        <p:cTn id="199" dur="100" fill="hold"/>
                                        <p:tgtEl>
                                          <p:spTgt spid="10326"/>
                                        </p:tgtEl>
                                        <p:attrNameLst>
                                          <p:attrName>fillcolor</p:attrName>
                                        </p:attrNameLst>
                                      </p:cBhvr>
                                      <p:to>
                                        <a:schemeClr val="tx1"/>
                                      </p:to>
                                    </p:animClr>
                                    <p:set>
                                      <p:cBhvr>
                                        <p:cTn id="200" dur="100" fill="hold"/>
                                        <p:tgtEl>
                                          <p:spTgt spid="10326"/>
                                        </p:tgtEl>
                                        <p:attrNameLst>
                                          <p:attrName>fill.type</p:attrName>
                                        </p:attrNameLst>
                                      </p:cBhvr>
                                      <p:to>
                                        <p:strVal val="solid"/>
                                      </p:to>
                                    </p:set>
                                    <p:set>
                                      <p:cBhvr>
                                        <p:cTn id="201" dur="100" fill="hold"/>
                                        <p:tgtEl>
                                          <p:spTgt spid="10326"/>
                                        </p:tgtEl>
                                        <p:attrNameLst>
                                          <p:attrName>fill.on</p:attrName>
                                        </p:attrNameLst>
                                      </p:cBhvr>
                                      <p:to>
                                        <p:strVal val="true"/>
                                      </p:to>
                                    </p:set>
                                    <p:animRot by="120000">
                                      <p:cBhvr>
                                        <p:cTn id="202" dur="100" fill="hold">
                                          <p:stCondLst>
                                            <p:cond delay="0"/>
                                          </p:stCondLst>
                                        </p:cTn>
                                        <p:tgtEl>
                                          <p:spTgt spid="10326"/>
                                        </p:tgtEl>
                                        <p:attrNameLst>
                                          <p:attrName>r</p:attrName>
                                        </p:attrNameLst>
                                      </p:cBhvr>
                                    </p:animRot>
                                    <p:animRot by="-240000">
                                      <p:cBhvr>
                                        <p:cTn id="203" dur="200" fill="hold">
                                          <p:stCondLst>
                                            <p:cond delay="200"/>
                                          </p:stCondLst>
                                        </p:cTn>
                                        <p:tgtEl>
                                          <p:spTgt spid="10326"/>
                                        </p:tgtEl>
                                        <p:attrNameLst>
                                          <p:attrName>r</p:attrName>
                                        </p:attrNameLst>
                                      </p:cBhvr>
                                    </p:animRot>
                                    <p:animRot by="240000">
                                      <p:cBhvr>
                                        <p:cTn id="204" dur="200" fill="hold">
                                          <p:stCondLst>
                                            <p:cond delay="400"/>
                                          </p:stCondLst>
                                        </p:cTn>
                                        <p:tgtEl>
                                          <p:spTgt spid="10326"/>
                                        </p:tgtEl>
                                        <p:attrNameLst>
                                          <p:attrName>r</p:attrName>
                                        </p:attrNameLst>
                                      </p:cBhvr>
                                    </p:animRot>
                                    <p:animRot by="-240000">
                                      <p:cBhvr>
                                        <p:cTn id="205" dur="200" fill="hold">
                                          <p:stCondLst>
                                            <p:cond delay="600"/>
                                          </p:stCondLst>
                                        </p:cTn>
                                        <p:tgtEl>
                                          <p:spTgt spid="10326"/>
                                        </p:tgtEl>
                                        <p:attrNameLst>
                                          <p:attrName>r</p:attrName>
                                        </p:attrNameLst>
                                      </p:cBhvr>
                                    </p:animRot>
                                    <p:animRot by="120000">
                                      <p:cBhvr>
                                        <p:cTn id="206" dur="200" fill="hold">
                                          <p:stCondLst>
                                            <p:cond delay="800"/>
                                          </p:stCondLst>
                                        </p:cTn>
                                        <p:tgtEl>
                                          <p:spTgt spid="10326"/>
                                        </p:tgtEl>
                                        <p:attrNameLst>
                                          <p:attrName>r</p:attrName>
                                        </p:attrNameLst>
                                      </p:cBhvr>
                                    </p:animRot>
                                  </p:childTnLst>
                                </p:cTn>
                              </p:par>
                              <p:par>
                                <p:cTn id="207" presetID="5" presetClass="exit" presetSubtype="10" fill="hold" grpId="0" nodeType="withEffect">
                                  <p:stCondLst>
                                    <p:cond delay="0"/>
                                  </p:stCondLst>
                                  <p:childTnLst>
                                    <p:animEffect transition="out" filter="checkerboard(across)">
                                      <p:cBhvr>
                                        <p:cTn id="208" dur="500"/>
                                        <p:tgtEl>
                                          <p:spTgt spid="10327"/>
                                        </p:tgtEl>
                                      </p:cBhvr>
                                    </p:animEffect>
                                    <p:set>
                                      <p:cBhvr>
                                        <p:cTn id="209" dur="1" fill="hold">
                                          <p:stCondLst>
                                            <p:cond delay="499"/>
                                          </p:stCondLst>
                                        </p:cTn>
                                        <p:tgtEl>
                                          <p:spTgt spid="10327"/>
                                        </p:tgtEl>
                                        <p:attrNameLst>
                                          <p:attrName>style.visibility</p:attrName>
                                        </p:attrNameLst>
                                      </p:cBhvr>
                                      <p:to>
                                        <p:strVal val="hidden"/>
                                      </p:to>
                                    </p:set>
                                  </p:childTnLst>
                                </p:cTn>
                              </p:par>
                              <p:par>
                                <p:cTn id="210" presetID="22" presetClass="entr" presetSubtype="8" fill="hold" grpId="1" nodeType="withEffect">
                                  <p:stCondLst>
                                    <p:cond delay="0"/>
                                  </p:stCondLst>
                                  <p:childTnLst>
                                    <p:set>
                                      <p:cBhvr>
                                        <p:cTn id="211" dur="1" fill="hold">
                                          <p:stCondLst>
                                            <p:cond delay="0"/>
                                          </p:stCondLst>
                                        </p:cTn>
                                        <p:tgtEl>
                                          <p:spTgt spid="10327"/>
                                        </p:tgtEl>
                                        <p:attrNameLst>
                                          <p:attrName>style.visibility</p:attrName>
                                        </p:attrNameLst>
                                      </p:cBhvr>
                                      <p:to>
                                        <p:strVal val="visible"/>
                                      </p:to>
                                    </p:set>
                                    <p:animEffect transition="in" filter="wipe(left)">
                                      <p:cBhvr>
                                        <p:cTn id="212" dur="2000"/>
                                        <p:tgtEl>
                                          <p:spTgt spid="10327"/>
                                        </p:tgtEl>
                                      </p:cBhvr>
                                    </p:animEffect>
                                  </p:childTnLst>
                                </p:cTn>
                              </p:par>
                              <p:par>
                                <p:cTn id="213" presetID="32" presetClass="emph" presetSubtype="0" repeatCount="indefinite" fill="hold" grpId="2" nodeType="withEffect">
                                  <p:stCondLst>
                                    <p:cond delay="0"/>
                                  </p:stCondLst>
                                  <p:childTnLst>
                                    <p:animClr clrSpc="rgb" dir="cw">
                                      <p:cBhvr override="childStyle">
                                        <p:cTn id="214" dur="100" fill="hold"/>
                                        <p:tgtEl>
                                          <p:spTgt spid="10327"/>
                                        </p:tgtEl>
                                        <p:attrNameLst>
                                          <p:attrName>style.color</p:attrName>
                                        </p:attrNameLst>
                                      </p:cBhvr>
                                      <p:to>
                                        <a:schemeClr val="tx1"/>
                                      </p:to>
                                    </p:animClr>
                                    <p:animClr clrSpc="rgb" dir="cw">
                                      <p:cBhvr>
                                        <p:cTn id="215" dur="100" fill="hold"/>
                                        <p:tgtEl>
                                          <p:spTgt spid="10327"/>
                                        </p:tgtEl>
                                        <p:attrNameLst>
                                          <p:attrName>fillcolor</p:attrName>
                                        </p:attrNameLst>
                                      </p:cBhvr>
                                      <p:to>
                                        <a:schemeClr val="tx1"/>
                                      </p:to>
                                    </p:animClr>
                                    <p:set>
                                      <p:cBhvr>
                                        <p:cTn id="216" dur="100" fill="hold"/>
                                        <p:tgtEl>
                                          <p:spTgt spid="10327"/>
                                        </p:tgtEl>
                                        <p:attrNameLst>
                                          <p:attrName>fill.type</p:attrName>
                                        </p:attrNameLst>
                                      </p:cBhvr>
                                      <p:to>
                                        <p:strVal val="solid"/>
                                      </p:to>
                                    </p:set>
                                    <p:set>
                                      <p:cBhvr>
                                        <p:cTn id="217" dur="100" fill="hold"/>
                                        <p:tgtEl>
                                          <p:spTgt spid="10327"/>
                                        </p:tgtEl>
                                        <p:attrNameLst>
                                          <p:attrName>fill.on</p:attrName>
                                        </p:attrNameLst>
                                      </p:cBhvr>
                                      <p:to>
                                        <p:strVal val="true"/>
                                      </p:to>
                                    </p:set>
                                    <p:animRot by="120000">
                                      <p:cBhvr>
                                        <p:cTn id="218" dur="100" fill="hold">
                                          <p:stCondLst>
                                            <p:cond delay="0"/>
                                          </p:stCondLst>
                                        </p:cTn>
                                        <p:tgtEl>
                                          <p:spTgt spid="10327"/>
                                        </p:tgtEl>
                                        <p:attrNameLst>
                                          <p:attrName>r</p:attrName>
                                        </p:attrNameLst>
                                      </p:cBhvr>
                                    </p:animRot>
                                    <p:animRot by="-240000">
                                      <p:cBhvr>
                                        <p:cTn id="219" dur="200" fill="hold">
                                          <p:stCondLst>
                                            <p:cond delay="200"/>
                                          </p:stCondLst>
                                        </p:cTn>
                                        <p:tgtEl>
                                          <p:spTgt spid="10327"/>
                                        </p:tgtEl>
                                        <p:attrNameLst>
                                          <p:attrName>r</p:attrName>
                                        </p:attrNameLst>
                                      </p:cBhvr>
                                    </p:animRot>
                                    <p:animRot by="240000">
                                      <p:cBhvr>
                                        <p:cTn id="220" dur="200" fill="hold">
                                          <p:stCondLst>
                                            <p:cond delay="400"/>
                                          </p:stCondLst>
                                        </p:cTn>
                                        <p:tgtEl>
                                          <p:spTgt spid="10327"/>
                                        </p:tgtEl>
                                        <p:attrNameLst>
                                          <p:attrName>r</p:attrName>
                                        </p:attrNameLst>
                                      </p:cBhvr>
                                    </p:animRot>
                                    <p:animRot by="-240000">
                                      <p:cBhvr>
                                        <p:cTn id="221" dur="200" fill="hold">
                                          <p:stCondLst>
                                            <p:cond delay="600"/>
                                          </p:stCondLst>
                                        </p:cTn>
                                        <p:tgtEl>
                                          <p:spTgt spid="10327"/>
                                        </p:tgtEl>
                                        <p:attrNameLst>
                                          <p:attrName>r</p:attrName>
                                        </p:attrNameLst>
                                      </p:cBhvr>
                                    </p:animRot>
                                    <p:animRot by="120000">
                                      <p:cBhvr>
                                        <p:cTn id="222" dur="200" fill="hold">
                                          <p:stCondLst>
                                            <p:cond delay="800"/>
                                          </p:stCondLst>
                                        </p:cTn>
                                        <p:tgtEl>
                                          <p:spTgt spid="10327"/>
                                        </p:tgtEl>
                                        <p:attrNameLst>
                                          <p:attrName>r</p:attrName>
                                        </p:attrNameLst>
                                      </p:cBhvr>
                                    </p:animRot>
                                  </p:childTnLst>
                                </p:cTn>
                              </p:par>
                              <p:par>
                                <p:cTn id="223" presetID="5" presetClass="exit" presetSubtype="10" fill="hold" grpId="0" nodeType="withEffect">
                                  <p:stCondLst>
                                    <p:cond delay="0"/>
                                  </p:stCondLst>
                                  <p:childTnLst>
                                    <p:animEffect transition="out" filter="checkerboard(across)">
                                      <p:cBhvr>
                                        <p:cTn id="224" dur="500"/>
                                        <p:tgtEl>
                                          <p:spTgt spid="10328"/>
                                        </p:tgtEl>
                                      </p:cBhvr>
                                    </p:animEffect>
                                    <p:set>
                                      <p:cBhvr>
                                        <p:cTn id="225" dur="1" fill="hold">
                                          <p:stCondLst>
                                            <p:cond delay="499"/>
                                          </p:stCondLst>
                                        </p:cTn>
                                        <p:tgtEl>
                                          <p:spTgt spid="10328"/>
                                        </p:tgtEl>
                                        <p:attrNameLst>
                                          <p:attrName>style.visibility</p:attrName>
                                        </p:attrNameLst>
                                      </p:cBhvr>
                                      <p:to>
                                        <p:strVal val="hidden"/>
                                      </p:to>
                                    </p:set>
                                  </p:childTnLst>
                                </p:cTn>
                              </p:par>
                              <p:par>
                                <p:cTn id="226" presetID="22" presetClass="entr" presetSubtype="8" fill="hold" grpId="1" nodeType="withEffect">
                                  <p:stCondLst>
                                    <p:cond delay="0"/>
                                  </p:stCondLst>
                                  <p:childTnLst>
                                    <p:set>
                                      <p:cBhvr>
                                        <p:cTn id="227" dur="1" fill="hold">
                                          <p:stCondLst>
                                            <p:cond delay="0"/>
                                          </p:stCondLst>
                                        </p:cTn>
                                        <p:tgtEl>
                                          <p:spTgt spid="10328"/>
                                        </p:tgtEl>
                                        <p:attrNameLst>
                                          <p:attrName>style.visibility</p:attrName>
                                        </p:attrNameLst>
                                      </p:cBhvr>
                                      <p:to>
                                        <p:strVal val="visible"/>
                                      </p:to>
                                    </p:set>
                                    <p:animEffect transition="in" filter="wipe(left)">
                                      <p:cBhvr>
                                        <p:cTn id="228" dur="2000"/>
                                        <p:tgtEl>
                                          <p:spTgt spid="10328"/>
                                        </p:tgtEl>
                                      </p:cBhvr>
                                    </p:animEffect>
                                  </p:childTnLst>
                                </p:cTn>
                              </p:par>
                              <p:par>
                                <p:cTn id="229" presetID="32" presetClass="emph" presetSubtype="0" repeatCount="indefinite" fill="hold" grpId="2" nodeType="withEffect">
                                  <p:stCondLst>
                                    <p:cond delay="0"/>
                                  </p:stCondLst>
                                  <p:childTnLst>
                                    <p:animClr clrSpc="rgb" dir="cw">
                                      <p:cBhvr override="childStyle">
                                        <p:cTn id="230" dur="100" fill="hold"/>
                                        <p:tgtEl>
                                          <p:spTgt spid="10328"/>
                                        </p:tgtEl>
                                        <p:attrNameLst>
                                          <p:attrName>style.color</p:attrName>
                                        </p:attrNameLst>
                                      </p:cBhvr>
                                      <p:to>
                                        <a:schemeClr val="tx1"/>
                                      </p:to>
                                    </p:animClr>
                                    <p:animClr clrSpc="rgb" dir="cw">
                                      <p:cBhvr>
                                        <p:cTn id="231" dur="100" fill="hold"/>
                                        <p:tgtEl>
                                          <p:spTgt spid="10328"/>
                                        </p:tgtEl>
                                        <p:attrNameLst>
                                          <p:attrName>fillcolor</p:attrName>
                                        </p:attrNameLst>
                                      </p:cBhvr>
                                      <p:to>
                                        <a:schemeClr val="tx1"/>
                                      </p:to>
                                    </p:animClr>
                                    <p:set>
                                      <p:cBhvr>
                                        <p:cTn id="232" dur="100" fill="hold"/>
                                        <p:tgtEl>
                                          <p:spTgt spid="10328"/>
                                        </p:tgtEl>
                                        <p:attrNameLst>
                                          <p:attrName>fill.type</p:attrName>
                                        </p:attrNameLst>
                                      </p:cBhvr>
                                      <p:to>
                                        <p:strVal val="solid"/>
                                      </p:to>
                                    </p:set>
                                    <p:set>
                                      <p:cBhvr>
                                        <p:cTn id="233" dur="100" fill="hold"/>
                                        <p:tgtEl>
                                          <p:spTgt spid="10328"/>
                                        </p:tgtEl>
                                        <p:attrNameLst>
                                          <p:attrName>fill.on</p:attrName>
                                        </p:attrNameLst>
                                      </p:cBhvr>
                                      <p:to>
                                        <p:strVal val="true"/>
                                      </p:to>
                                    </p:set>
                                    <p:animRot by="120000">
                                      <p:cBhvr>
                                        <p:cTn id="234" dur="100" fill="hold">
                                          <p:stCondLst>
                                            <p:cond delay="0"/>
                                          </p:stCondLst>
                                        </p:cTn>
                                        <p:tgtEl>
                                          <p:spTgt spid="10328"/>
                                        </p:tgtEl>
                                        <p:attrNameLst>
                                          <p:attrName>r</p:attrName>
                                        </p:attrNameLst>
                                      </p:cBhvr>
                                    </p:animRot>
                                    <p:animRot by="-240000">
                                      <p:cBhvr>
                                        <p:cTn id="235" dur="200" fill="hold">
                                          <p:stCondLst>
                                            <p:cond delay="200"/>
                                          </p:stCondLst>
                                        </p:cTn>
                                        <p:tgtEl>
                                          <p:spTgt spid="10328"/>
                                        </p:tgtEl>
                                        <p:attrNameLst>
                                          <p:attrName>r</p:attrName>
                                        </p:attrNameLst>
                                      </p:cBhvr>
                                    </p:animRot>
                                    <p:animRot by="240000">
                                      <p:cBhvr>
                                        <p:cTn id="236" dur="200" fill="hold">
                                          <p:stCondLst>
                                            <p:cond delay="400"/>
                                          </p:stCondLst>
                                        </p:cTn>
                                        <p:tgtEl>
                                          <p:spTgt spid="10328"/>
                                        </p:tgtEl>
                                        <p:attrNameLst>
                                          <p:attrName>r</p:attrName>
                                        </p:attrNameLst>
                                      </p:cBhvr>
                                    </p:animRot>
                                    <p:animRot by="-240000">
                                      <p:cBhvr>
                                        <p:cTn id="237" dur="200" fill="hold">
                                          <p:stCondLst>
                                            <p:cond delay="600"/>
                                          </p:stCondLst>
                                        </p:cTn>
                                        <p:tgtEl>
                                          <p:spTgt spid="10328"/>
                                        </p:tgtEl>
                                        <p:attrNameLst>
                                          <p:attrName>r</p:attrName>
                                        </p:attrNameLst>
                                      </p:cBhvr>
                                    </p:animRot>
                                    <p:animRot by="120000">
                                      <p:cBhvr>
                                        <p:cTn id="238" dur="200" fill="hold">
                                          <p:stCondLst>
                                            <p:cond delay="800"/>
                                          </p:stCondLst>
                                        </p:cTn>
                                        <p:tgtEl>
                                          <p:spTgt spid="103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uiExpand="1"/>
      <p:bldP spid="10252" grpId="1"/>
      <p:bldP spid="10253" grpId="2" uiExpand="1"/>
      <p:bldP spid="10253" grpId="3"/>
      <p:bldP spid="10254" grpId="4" uiExpand="1"/>
      <p:bldP spid="10254" grpId="5"/>
      <p:bldP spid="10256" grpId="6" uiExpand="1"/>
      <p:bldP spid="10256" grpId="7"/>
      <p:bldP spid="10257" grpId="8" uiExpand="1"/>
      <p:bldP spid="10257" grpId="9"/>
      <p:bldP spid="10260" grpId="10" uiExpand="1"/>
      <p:bldP spid="10260" grpId="11"/>
      <p:bldP spid="10261" grpId="12" uiExpand="1"/>
      <p:bldP spid="10261" grpId="13"/>
      <p:bldP spid="10263" grpId="14" uiExpand="1"/>
      <p:bldP spid="10263" grpId="15"/>
      <p:bldP spid="10293" grpId="16" uiExpand="1"/>
      <p:bldP spid="10293" grpId="17"/>
      <p:bldP spid="10293" grpId="18"/>
      <p:bldP spid="10300" grpId="19" uiExpand="1"/>
      <p:bldP spid="10300" grpId="20"/>
      <p:bldP spid="10300" grpId="21"/>
      <p:bldP spid="10301" grpId="22" uiExpand="1"/>
      <p:bldP spid="10301" grpId="23"/>
      <p:bldP spid="10301" grpId="24"/>
      <p:bldP spid="10302" grpId="25" uiExpand="1"/>
      <p:bldP spid="10302" grpId="26"/>
      <p:bldP spid="10302" grpId="27"/>
      <p:bldP spid="10303" grpId="28" uiExpand="1"/>
      <p:bldP spid="10303" grpId="29"/>
      <p:bldP spid="10303" grpId="30"/>
      <p:bldP spid="10304" grpId="31" uiExpand="1"/>
      <p:bldP spid="10304" grpId="32"/>
      <p:bldP spid="10304" grpId="33"/>
      <p:bldP spid="10305" grpId="34" uiExpand="1"/>
      <p:bldP spid="10305" grpId="35"/>
      <p:bldP spid="10305" grpId="36"/>
      <p:bldP spid="10326" grpId="37" uiExpand="1"/>
      <p:bldP spid="10326" grpId="38"/>
      <p:bldP spid="10326" grpId="39"/>
      <p:bldP spid="10327" grpId="40" uiExpand="1"/>
      <p:bldP spid="10327" grpId="41"/>
      <p:bldP spid="10327" grpId="42"/>
      <p:bldP spid="10328" grpId="43" uiExpand="1"/>
      <p:bldP spid="10328" grpId="44"/>
      <p:bldP spid="10328" grpId="45"/>
    </p:bldLst>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3732" name="Picture 2" descr="C:\Users\ADMIN\Desktop\Picture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descr="b-00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4" name="Group 7"/>
          <p:cNvGrpSpPr/>
          <p:nvPr/>
        </p:nvGrpSpPr>
        <p:grpSpPr>
          <a:xfrm>
            <a:off x="1676401" y="0"/>
            <a:ext cx="4379913" cy="1981200"/>
            <a:chOff x="2755669" y="2716921"/>
            <a:chExt cx="3535680" cy="1585336"/>
          </a:xfrm>
        </p:grpSpPr>
        <p:sp>
          <p:nvSpPr>
            <p:cNvPr id="2" name="Cloud 8"/>
            <p:cNvSpPr>
              <a:spLocks noChangeArrowheads="1"/>
            </p:cNvSpPr>
            <p:nvPr/>
          </p:nvSpPr>
          <p:spPr bwMode="auto">
            <a:xfrm>
              <a:off x="4157749" y="2716921"/>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3" name="Cloud 9"/>
            <p:cNvSpPr>
              <a:spLocks noChangeArrowheads="1"/>
            </p:cNvSpPr>
            <p:nvPr/>
          </p:nvSpPr>
          <p:spPr bwMode="auto">
            <a:xfrm>
              <a:off x="2755669" y="3276600"/>
              <a:ext cx="2089373" cy="1025657"/>
            </a:xfrm>
            <a:custGeom>
              <a:gdLst>
                <a:gd name="T0" fmla="*/ 2087632 w 43200"/>
                <a:gd name="T1" fmla="*/ 512829 h 43200"/>
                <a:gd name="T2" fmla="*/ 1044687 w 43200"/>
                <a:gd name="T3" fmla="*/ 1024565 h 43200"/>
                <a:gd name="T4" fmla="*/ 6481 w 43200"/>
                <a:gd name="T5" fmla="*/ 512829 h 43200"/>
                <a:gd name="T6" fmla="*/ 1044687 w 43200"/>
                <a:gd name="T7" fmla="*/ 58643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grpSp>
      <p:grpSp>
        <p:nvGrpSpPr>
          <p:cNvPr id="73737" name="Group 10"/>
          <p:cNvGrpSpPr/>
          <p:nvPr/>
        </p:nvGrpSpPr>
        <p:grpSpPr>
          <a:xfrm>
            <a:off x="6324600" y="0"/>
            <a:ext cx="4114800" cy="1752600"/>
            <a:chOff x="4800600" y="228600"/>
            <a:chExt cx="4114800" cy="1752600"/>
          </a:xfrm>
        </p:grpSpPr>
        <p:sp>
          <p:nvSpPr>
            <p:cNvPr id="12" name="Cloud 11"/>
            <p:cNvSpPr>
              <a:spLocks noChangeArrowheads="1"/>
            </p:cNvSpPr>
            <p:nvPr/>
          </p:nvSpPr>
          <p:spPr bwMode="auto">
            <a:xfrm>
              <a:off x="4800600" y="228600"/>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13" name="Cloud 12"/>
            <p:cNvSpPr>
              <a:spLocks noChangeArrowheads="1"/>
            </p:cNvSpPr>
            <p:nvPr/>
          </p:nvSpPr>
          <p:spPr bwMode="auto">
            <a:xfrm>
              <a:off x="6781800" y="1143000"/>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grpSp>
      <p:pic>
        <p:nvPicPr>
          <p:cNvPr id="73740"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3886201" y="381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057401" y="1371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248276" y="457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495801" y="762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3429001" y="1143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781801" y="533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895601" y="1905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7391401" y="4572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448801" y="1295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001001" y="457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686801" y="12954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829801" y="13716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2"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144001" y="1524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3" name="Picture 2" descr="C:\Users\ADMIN\Desktop\1411201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2514601" y="1143000"/>
            <a:ext cx="530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8"/>
          <p:cNvSpPr>
            <a:spLocks noChangeArrowheads="1"/>
          </p:cNvSpPr>
          <p:nvPr/>
        </p:nvSpPr>
        <p:spPr bwMode="auto">
          <a:xfrm rot="850354">
            <a:off x="8305800" y="2362200"/>
            <a:ext cx="2643188" cy="104775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10" name="Cloud 9"/>
          <p:cNvSpPr>
            <a:spLocks noChangeArrowheads="1"/>
          </p:cNvSpPr>
          <p:nvPr/>
        </p:nvSpPr>
        <p:spPr bwMode="auto">
          <a:xfrm rot="850354">
            <a:off x="2209801" y="2438401"/>
            <a:ext cx="2054225" cy="900113"/>
          </a:xfrm>
          <a:custGeom>
            <a:gdLst>
              <a:gd name="T0" fmla="*/ 2087632 w 43200"/>
              <a:gd name="T1" fmla="*/ 512829 h 43200"/>
              <a:gd name="T2" fmla="*/ 1044687 w 43200"/>
              <a:gd name="T3" fmla="*/ 1024565 h 43200"/>
              <a:gd name="T4" fmla="*/ 6481 w 43200"/>
              <a:gd name="T5" fmla="*/ 512829 h 43200"/>
              <a:gd name="T6" fmla="*/ 1044687 w 43200"/>
              <a:gd name="T7" fmla="*/ 58643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4" name="Cloud 9"/>
          <p:cNvSpPr>
            <a:spLocks noChangeArrowheads="1"/>
          </p:cNvSpPr>
          <p:nvPr/>
        </p:nvSpPr>
        <p:spPr bwMode="auto">
          <a:xfrm>
            <a:off x="4800601" y="2286000"/>
            <a:ext cx="2182813" cy="922338"/>
          </a:xfrm>
          <a:custGeom>
            <a:gdLst>
              <a:gd name="T0" fmla="*/ 2087632 w 43200"/>
              <a:gd name="T1" fmla="*/ 512829 h 43200"/>
              <a:gd name="T2" fmla="*/ 1044687 w 43200"/>
              <a:gd name="T3" fmla="*/ 1024565 h 43200"/>
              <a:gd name="T4" fmla="*/ 6481 w 43200"/>
              <a:gd name="T5" fmla="*/ 512829 h 43200"/>
              <a:gd name="T6" fmla="*/ 1044687 w 43200"/>
              <a:gd name="T7" fmla="*/ 58643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pic>
        <p:nvPicPr>
          <p:cNvPr id="73761"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410201" y="2667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2"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324601" y="2590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3"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791201" y="2362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4" name="Picture 2" descr="C:\Users\ADMIN\Desktop\1411201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3124201" y="2514600"/>
            <a:ext cx="530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5"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686801" y="2743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6"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058401" y="2514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7"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525001" y="3276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8" name="Picture 2" descr="C:\Users\ADMIN\Desktop\1411201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9144001" y="2514600"/>
            <a:ext cx="530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864226" y="5641591"/>
            <a:ext cx="6096000" cy="1064009"/>
          </a:xfrm>
          <a:prstGeom prst="rect">
            <a:avLst/>
          </a:prstGeom>
        </p:spPr>
        <p:txBody>
          <a:bodyPr>
            <a:spAutoFit/>
          </a:bodyPr>
          <a:lstStyle/>
          <a:p>
            <a:pPr>
              <a:lnSpc>
                <a:spcPct val="107000"/>
              </a:lnSpc>
              <a:spcAft>
                <a:spcPts val="800"/>
              </a:spcAft>
            </a:pPr>
            <a:r>
              <a:rPr lang="en-US" sz="200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 tia sáng vạch ngang bầu trời. Rồi một tiếng sét đinh tai vang lên. Gió thổi mạnh hơn. Bọn Tí Xíu níu lấy nhau thành những giọt nước trong vắt. </a:t>
            </a:r>
            <a:endParaRPr lang="en-US" sz="1600">
              <a:solidFill>
                <a:schemeClr val="bg1"/>
              </a:solidFill>
              <a:effectLst/>
              <a:latin typeface="Calibri" panose="020f0502020204030204" pitchFamily="34" charset="0"/>
              <a:ea typeface="Calibri" panose="020f0502020204030204" pitchFamily="34" charset="0"/>
              <a:cs typeface="Times New Roman" pitchFamily="18" charset="0"/>
            </a:endParaRPr>
          </a:p>
        </p:txBody>
      </p:sp>
      <p:pic>
        <p:nvPicPr>
          <p:cNvPr id="6" name="y2mate.com - Âm thanh của sấm sét">
            <a:hlinkClick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694309" y="5641591"/>
            <a:ext cx="487363" cy="487363"/>
          </a:xfrm>
          <a:prstGeom prst="rect">
            <a:avLst/>
          </a:prstGeom>
        </p:spPr>
      </p:pic>
    </p:spTree>
    <p:extLst>
      <p:ext uri="{BB962C8B-B14F-4D97-AF65-F5344CB8AC3E}">
        <p14:creationId xmlns:p14="http://schemas.microsoft.com/office/powerpoint/2010/main" val="30943628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35369" fill="hold"/>
                                        <p:tgtEl>
                                          <p:spTgt spid="6"/>
                                        </p:tgtEl>
                                      </p:cBhvr>
                                    </p:cmd>
                                  </p:childTnLst>
                                </p:cTn>
                              </p:par>
                              <p:par>
                                <p:cTn id="8" presetID="26" presetClass="emph" presetSubtype="0" repeatCount="indefinite" fill="hold" nodeType="withEffect">
                                  <p:stCondLst>
                                    <p:cond delay="0"/>
                                  </p:stCondLst>
                                  <p:childTnLst>
                                    <p:animEffect transition="out" filter="fade">
                                      <p:cBhvr>
                                        <p:cTn id="9" dur="500" tmFilter="0, 0; .2, .5; .8, .5; 1, 0"/>
                                        <p:tgtEl>
                                          <p:spTgt spid="73733"/>
                                        </p:tgtEl>
                                      </p:cBhvr>
                                    </p:animEffect>
                                    <p:animScale>
                                      <p:cBhvr>
                                        <p:cTn id="10" dur="250" autoRev="1" fill="hold"/>
                                        <p:tgtEl>
                                          <p:spTgt spid="73733"/>
                                        </p:tgtEl>
                                      </p:cBhvr>
                                      <p:by x="105000" y="105000"/>
                                    </p:animScale>
                                  </p:childTnLst>
                                </p:cTn>
                              </p:par>
                              <p:par>
                                <p:cTn id="11" presetID="32" presetClass="emph" presetSubtype="0" repeatCount="indefinite" fill="hold" nodeType="withEffect">
                                  <p:stCondLst>
                                    <p:cond delay="0"/>
                                  </p:stCondLst>
                                  <p:childTnLst>
                                    <p:animClr clrSpc="rgb" dir="cw">
                                      <p:cBhvr override="childStyle">
                                        <p:cTn id="12" dur="100" fill="hold"/>
                                        <p:tgtEl>
                                          <p:spTgt spid="73734"/>
                                        </p:tgtEl>
                                        <p:attrNameLst>
                                          <p:attrName>style.color</p:attrName>
                                        </p:attrNameLst>
                                      </p:cBhvr>
                                      <p:to>
                                        <a:schemeClr val="accent2"/>
                                      </p:to>
                                    </p:animClr>
                                    <p:animClr clrSpc="rgb" dir="cw">
                                      <p:cBhvr>
                                        <p:cTn id="13" dur="100" fill="hold"/>
                                        <p:tgtEl>
                                          <p:spTgt spid="73734"/>
                                        </p:tgtEl>
                                        <p:attrNameLst>
                                          <p:attrName>fillcolor</p:attrName>
                                        </p:attrNameLst>
                                      </p:cBhvr>
                                      <p:to>
                                        <a:schemeClr val="accent2"/>
                                      </p:to>
                                    </p:animClr>
                                    <p:set>
                                      <p:cBhvr>
                                        <p:cTn id="14" dur="100" fill="hold"/>
                                        <p:tgtEl>
                                          <p:spTgt spid="73734"/>
                                        </p:tgtEl>
                                        <p:attrNameLst>
                                          <p:attrName>fill.type</p:attrName>
                                        </p:attrNameLst>
                                      </p:cBhvr>
                                      <p:to>
                                        <p:strVal val="solid"/>
                                      </p:to>
                                    </p:set>
                                    <p:set>
                                      <p:cBhvr>
                                        <p:cTn id="15" dur="100" fill="hold"/>
                                        <p:tgtEl>
                                          <p:spTgt spid="73734"/>
                                        </p:tgtEl>
                                        <p:attrNameLst>
                                          <p:attrName>fill.on</p:attrName>
                                        </p:attrNameLst>
                                      </p:cBhvr>
                                      <p:to>
                                        <p:strVal val="true"/>
                                      </p:to>
                                    </p:set>
                                    <p:animRot by="120000">
                                      <p:cBhvr>
                                        <p:cTn id="16" dur="100" fill="hold">
                                          <p:stCondLst>
                                            <p:cond delay="0"/>
                                          </p:stCondLst>
                                        </p:cTn>
                                        <p:tgtEl>
                                          <p:spTgt spid="73734"/>
                                        </p:tgtEl>
                                        <p:attrNameLst>
                                          <p:attrName>r</p:attrName>
                                        </p:attrNameLst>
                                      </p:cBhvr>
                                    </p:animRot>
                                    <p:animRot by="-240000">
                                      <p:cBhvr>
                                        <p:cTn id="17" dur="200" fill="hold">
                                          <p:stCondLst>
                                            <p:cond delay="200"/>
                                          </p:stCondLst>
                                        </p:cTn>
                                        <p:tgtEl>
                                          <p:spTgt spid="73734"/>
                                        </p:tgtEl>
                                        <p:attrNameLst>
                                          <p:attrName>r</p:attrName>
                                        </p:attrNameLst>
                                      </p:cBhvr>
                                    </p:animRot>
                                    <p:animRot by="240000">
                                      <p:cBhvr>
                                        <p:cTn id="18" dur="200" fill="hold">
                                          <p:stCondLst>
                                            <p:cond delay="400"/>
                                          </p:stCondLst>
                                        </p:cTn>
                                        <p:tgtEl>
                                          <p:spTgt spid="73734"/>
                                        </p:tgtEl>
                                        <p:attrNameLst>
                                          <p:attrName>r</p:attrName>
                                        </p:attrNameLst>
                                      </p:cBhvr>
                                    </p:animRot>
                                    <p:animRot by="-240000">
                                      <p:cBhvr>
                                        <p:cTn id="19" dur="200" fill="hold">
                                          <p:stCondLst>
                                            <p:cond delay="600"/>
                                          </p:stCondLst>
                                        </p:cTn>
                                        <p:tgtEl>
                                          <p:spTgt spid="73734"/>
                                        </p:tgtEl>
                                        <p:attrNameLst>
                                          <p:attrName>r</p:attrName>
                                        </p:attrNameLst>
                                      </p:cBhvr>
                                    </p:animRot>
                                    <p:animRot by="120000">
                                      <p:cBhvr>
                                        <p:cTn id="20" dur="200" fill="hold">
                                          <p:stCondLst>
                                            <p:cond delay="800"/>
                                          </p:stCondLst>
                                        </p:cTn>
                                        <p:tgtEl>
                                          <p:spTgt spid="73734"/>
                                        </p:tgtEl>
                                        <p:attrNameLst>
                                          <p:attrName>r</p:attrName>
                                        </p:attrNameLst>
                                      </p:cBhvr>
                                    </p:animRot>
                                  </p:childTnLst>
                                </p:cTn>
                              </p:par>
                              <p:par>
                                <p:cTn id="21" presetID="32" presetClass="emph" presetSubtype="0" repeatCount="indefinite" fill="hold" nodeType="withEffect">
                                  <p:stCondLst>
                                    <p:cond delay="0"/>
                                  </p:stCondLst>
                                  <p:childTnLst>
                                    <p:animClr clrSpc="rgb" dir="cw">
                                      <p:cBhvr override="childStyle">
                                        <p:cTn id="22" dur="100" fill="hold"/>
                                        <p:tgtEl>
                                          <p:spTgt spid="73737"/>
                                        </p:tgtEl>
                                        <p:attrNameLst>
                                          <p:attrName>style.color</p:attrName>
                                        </p:attrNameLst>
                                      </p:cBhvr>
                                      <p:to>
                                        <a:schemeClr val="accent2"/>
                                      </p:to>
                                    </p:animClr>
                                    <p:animClr clrSpc="rgb" dir="cw">
                                      <p:cBhvr>
                                        <p:cTn id="23" dur="100" fill="hold"/>
                                        <p:tgtEl>
                                          <p:spTgt spid="73737"/>
                                        </p:tgtEl>
                                        <p:attrNameLst>
                                          <p:attrName>fillcolor</p:attrName>
                                        </p:attrNameLst>
                                      </p:cBhvr>
                                      <p:to>
                                        <a:schemeClr val="accent2"/>
                                      </p:to>
                                    </p:animClr>
                                    <p:set>
                                      <p:cBhvr>
                                        <p:cTn id="24" dur="100" fill="hold"/>
                                        <p:tgtEl>
                                          <p:spTgt spid="73737"/>
                                        </p:tgtEl>
                                        <p:attrNameLst>
                                          <p:attrName>fill.type</p:attrName>
                                        </p:attrNameLst>
                                      </p:cBhvr>
                                      <p:to>
                                        <p:strVal val="solid"/>
                                      </p:to>
                                    </p:set>
                                    <p:set>
                                      <p:cBhvr>
                                        <p:cTn id="25" dur="100" fill="hold"/>
                                        <p:tgtEl>
                                          <p:spTgt spid="73737"/>
                                        </p:tgtEl>
                                        <p:attrNameLst>
                                          <p:attrName>fill.on</p:attrName>
                                        </p:attrNameLst>
                                      </p:cBhvr>
                                      <p:to>
                                        <p:strVal val="true"/>
                                      </p:to>
                                    </p:set>
                                    <p:animRot by="120000">
                                      <p:cBhvr>
                                        <p:cTn id="26" dur="100" fill="hold">
                                          <p:stCondLst>
                                            <p:cond delay="0"/>
                                          </p:stCondLst>
                                        </p:cTn>
                                        <p:tgtEl>
                                          <p:spTgt spid="73737"/>
                                        </p:tgtEl>
                                        <p:attrNameLst>
                                          <p:attrName>r</p:attrName>
                                        </p:attrNameLst>
                                      </p:cBhvr>
                                    </p:animRot>
                                    <p:animRot by="-240000">
                                      <p:cBhvr>
                                        <p:cTn id="27" dur="200" fill="hold">
                                          <p:stCondLst>
                                            <p:cond delay="200"/>
                                          </p:stCondLst>
                                        </p:cTn>
                                        <p:tgtEl>
                                          <p:spTgt spid="73737"/>
                                        </p:tgtEl>
                                        <p:attrNameLst>
                                          <p:attrName>r</p:attrName>
                                        </p:attrNameLst>
                                      </p:cBhvr>
                                    </p:animRot>
                                    <p:animRot by="240000">
                                      <p:cBhvr>
                                        <p:cTn id="28" dur="200" fill="hold">
                                          <p:stCondLst>
                                            <p:cond delay="400"/>
                                          </p:stCondLst>
                                        </p:cTn>
                                        <p:tgtEl>
                                          <p:spTgt spid="73737"/>
                                        </p:tgtEl>
                                        <p:attrNameLst>
                                          <p:attrName>r</p:attrName>
                                        </p:attrNameLst>
                                      </p:cBhvr>
                                    </p:animRot>
                                    <p:animRot by="-240000">
                                      <p:cBhvr>
                                        <p:cTn id="29" dur="200" fill="hold">
                                          <p:stCondLst>
                                            <p:cond delay="600"/>
                                          </p:stCondLst>
                                        </p:cTn>
                                        <p:tgtEl>
                                          <p:spTgt spid="73737"/>
                                        </p:tgtEl>
                                        <p:attrNameLst>
                                          <p:attrName>r</p:attrName>
                                        </p:attrNameLst>
                                      </p:cBhvr>
                                    </p:animRot>
                                    <p:animRot by="120000">
                                      <p:cBhvr>
                                        <p:cTn id="30" dur="200" fill="hold">
                                          <p:stCondLst>
                                            <p:cond delay="800"/>
                                          </p:stCondLst>
                                        </p:cTn>
                                        <p:tgtEl>
                                          <p:spTgt spid="737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9636" name="Picture 2" descr="C:\Users\ADMIN\Desktop\Picture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descr="b-00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5400"/>
            <a:ext cx="121920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7"/>
          <p:cNvGrpSpPr/>
          <p:nvPr/>
        </p:nvGrpSpPr>
        <p:grpSpPr>
          <a:xfrm>
            <a:off x="1563688" y="41276"/>
            <a:ext cx="4379912" cy="2244725"/>
            <a:chOff x="2755669" y="2716921"/>
            <a:chExt cx="3535680" cy="1585336"/>
          </a:xfrm>
        </p:grpSpPr>
        <p:sp>
          <p:nvSpPr>
            <p:cNvPr id="9" name="Cloud 8"/>
            <p:cNvSpPr>
              <a:spLocks noChangeArrowheads="1"/>
            </p:cNvSpPr>
            <p:nvPr/>
          </p:nvSpPr>
          <p:spPr bwMode="auto">
            <a:xfrm>
              <a:off x="4157749" y="2716921"/>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10" name="Cloud 9"/>
            <p:cNvSpPr>
              <a:spLocks noChangeArrowheads="1"/>
            </p:cNvSpPr>
            <p:nvPr/>
          </p:nvSpPr>
          <p:spPr bwMode="auto">
            <a:xfrm>
              <a:off x="2755669" y="3276600"/>
              <a:ext cx="2089373" cy="1025657"/>
            </a:xfrm>
            <a:custGeom>
              <a:gdLst>
                <a:gd name="T0" fmla="*/ 2087632 w 43200"/>
                <a:gd name="T1" fmla="*/ 512829 h 43200"/>
                <a:gd name="T2" fmla="*/ 1044687 w 43200"/>
                <a:gd name="T3" fmla="*/ 1024565 h 43200"/>
                <a:gd name="T4" fmla="*/ 6481 w 43200"/>
                <a:gd name="T5" fmla="*/ 512829 h 43200"/>
                <a:gd name="T6" fmla="*/ 1044687 w 43200"/>
                <a:gd name="T7" fmla="*/ 58643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grpSp>
      <p:grpSp>
        <p:nvGrpSpPr>
          <p:cNvPr id="5" name="Group 10"/>
          <p:cNvGrpSpPr/>
          <p:nvPr/>
        </p:nvGrpSpPr>
        <p:grpSpPr>
          <a:xfrm>
            <a:off x="6324600" y="228600"/>
            <a:ext cx="4114800" cy="1752600"/>
            <a:chOff x="4800600" y="228600"/>
            <a:chExt cx="4114800" cy="1752600"/>
          </a:xfrm>
        </p:grpSpPr>
        <p:sp>
          <p:nvSpPr>
            <p:cNvPr id="12" name="Cloud 11"/>
            <p:cNvSpPr>
              <a:spLocks noChangeArrowheads="1"/>
            </p:cNvSpPr>
            <p:nvPr/>
          </p:nvSpPr>
          <p:spPr bwMode="auto">
            <a:xfrm>
              <a:off x="4800600" y="228600"/>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13" name="Cloud 12"/>
            <p:cNvSpPr>
              <a:spLocks noChangeArrowheads="1"/>
            </p:cNvSpPr>
            <p:nvPr/>
          </p:nvSpPr>
          <p:spPr bwMode="auto">
            <a:xfrm>
              <a:off x="6781800" y="1143000"/>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grpSp>
      <p:pic>
        <p:nvPicPr>
          <p:cNvPr id="16"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3886201" y="381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057401" y="1371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248276" y="457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495801" y="762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3429001" y="1143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781801" y="533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895601" y="1905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7391401" y="4572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448801" y="1295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001001" y="457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686801" y="12954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829801" y="13716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144001" y="1524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ADMIN\Desktop\1411201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2549526" y="1123950"/>
            <a:ext cx="530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9" name="Picture 27"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4953001" y="1219200"/>
            <a:ext cx="144621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9660" name="Picture 28"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2057401" y="228600"/>
            <a:ext cx="14652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9661" name="Picture 29"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7010401" y="762000"/>
            <a:ext cx="176847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9662" name="Picture 30"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3657600" y="1246188"/>
            <a:ext cx="933450" cy="1649412"/>
          </a:xfrm>
          <a:prstGeom prst="rect">
            <a:avLst/>
          </a:prstGeom>
          <a:noFill/>
          <a:extLst>
            <a:ext uri="{909E8E84-426E-40DD-AFC4-6F175D3DCCD1}">
              <a14:hiddenFill xmlns:a14="http://schemas.microsoft.com/office/drawing/2010/main">
                <a:solidFill>
                  <a:srgbClr val="FFFFFF"/>
                </a:solidFill>
              </a14:hiddenFill>
            </a:ext>
          </a:extLst>
        </p:spPr>
      </p:pic>
      <p:pic>
        <p:nvPicPr>
          <p:cNvPr id="69663" name="Picture 31"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4724401" y="2286000"/>
            <a:ext cx="211296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9664" name="Picture 32"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8077201" y="2286000"/>
            <a:ext cx="176847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9665" name="Picture 33"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6553201" y="2590800"/>
            <a:ext cx="211296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9666" name="Picture 34"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2438401" y="2667000"/>
            <a:ext cx="211296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9667" name="Picture 35"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3810001" y="1371600"/>
            <a:ext cx="14652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9668" name="Picture 36"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2743201" y="1066800"/>
            <a:ext cx="14652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9669" name="Picture 37"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8229601" y="3581400"/>
            <a:ext cx="14652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9670" name="Picture 38"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8839201" y="3657600"/>
            <a:ext cx="1465263"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9261" y="6133532"/>
            <a:ext cx="6194324" cy="400110"/>
          </a:xfrm>
          <a:prstGeom prst="rect">
            <a:avLst/>
          </a:prstGeom>
        </p:spPr>
        <p:txBody>
          <a:bodyPr wrap="none">
            <a:spAutoFit/>
          </a:bodyPr>
          <a:lstStyle/>
          <a:p>
            <a:r>
              <a:rPr lang="en-US" sz="200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Chúng thi nhau ào ào tuôn xuống đất... Cơn giông bắt đầu.</a:t>
            </a:r>
            <a:endParaRPr lang="en-US" sz="2000">
              <a:solidFill>
                <a:schemeClr val="bg1"/>
              </a:solidFill>
            </a:endParaRPr>
          </a:p>
        </p:txBody>
      </p:sp>
      <p:pic>
        <p:nvPicPr>
          <p:cNvPr id="3" name="y2mate (mp3cut.net)">
            <a:hlinkClick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0982172" y="5986690"/>
            <a:ext cx="487363" cy="487363"/>
          </a:xfrm>
          <a:prstGeom prst="rect">
            <a:avLst/>
          </a:prstGeom>
        </p:spPr>
      </p:pic>
    </p:spTree>
    <p:extLst>
      <p:ext uri="{BB962C8B-B14F-4D97-AF65-F5344CB8AC3E}">
        <p14:creationId xmlns:p14="http://schemas.microsoft.com/office/powerpoint/2010/main" val="35134254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38112" fill="hold"/>
                                        <p:tgtEl>
                                          <p:spTgt spid="3"/>
                                        </p:tgtEl>
                                      </p:cBhvr>
                                    </p:cmd>
                                  </p:childTnLst>
                                </p:cTn>
                              </p:par>
                              <p:par>
                                <p:cTn id="8" presetID="32" presetClass="emph" presetSubtype="0" repeatCount="indefinite" fill="hold" nodeType="withEffect">
                                  <p:stCondLst>
                                    <p:cond delay="0"/>
                                  </p:stCondLst>
                                  <p:childTnLst>
                                    <p:animClr clrSpc="rgb" dir="cw">
                                      <p:cBhvr override="childStyle">
                                        <p:cTn id="9" dur="100" fill="hold"/>
                                        <p:tgtEl>
                                          <p:spTgt spid="4"/>
                                        </p:tgtEl>
                                        <p:attrNameLst>
                                          <p:attrName>style.color</p:attrName>
                                        </p:attrNameLst>
                                      </p:cBhvr>
                                      <p:to>
                                        <a:schemeClr val="accent2"/>
                                      </p:to>
                                    </p:animClr>
                                    <p:animClr clrSpc="rgb" dir="cw">
                                      <p:cBhvr>
                                        <p:cTn id="10" dur="100" fill="hold"/>
                                        <p:tgtEl>
                                          <p:spTgt spid="4"/>
                                        </p:tgtEl>
                                        <p:attrNameLst>
                                          <p:attrName>fillcolor</p:attrName>
                                        </p:attrNameLst>
                                      </p:cBhvr>
                                      <p:to>
                                        <a:schemeClr val="accent2"/>
                                      </p:to>
                                    </p:animClr>
                                    <p:set>
                                      <p:cBhvr>
                                        <p:cTn id="11" dur="100" fill="hold"/>
                                        <p:tgtEl>
                                          <p:spTgt spid="4"/>
                                        </p:tgtEl>
                                        <p:attrNameLst>
                                          <p:attrName>fill.type</p:attrName>
                                        </p:attrNameLst>
                                      </p:cBhvr>
                                      <p:to>
                                        <p:strVal val="solid"/>
                                      </p:to>
                                    </p:set>
                                    <p:set>
                                      <p:cBhvr>
                                        <p:cTn id="12" dur="100" fill="hold"/>
                                        <p:tgtEl>
                                          <p:spTgt spid="4"/>
                                        </p:tgtEl>
                                        <p:attrNameLst>
                                          <p:attrName>fill.on</p:attrName>
                                        </p:attrNameLst>
                                      </p:cBhvr>
                                      <p:to>
                                        <p:strVal val="true"/>
                                      </p:to>
                                    </p:se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par>
                                <p:cTn id="18" presetID="32" presetClass="emph" presetSubtype="0" repeatCount="indefinite" fill="hold" nodeType="withEffect">
                                  <p:stCondLst>
                                    <p:cond delay="0"/>
                                  </p:stCondLst>
                                  <p:childTnLst>
                                    <p:animClr clrSpc="rgb" dir="cw">
                                      <p:cBhvr override="childStyle">
                                        <p:cTn id="19" dur="100" fill="hold"/>
                                        <p:tgtEl>
                                          <p:spTgt spid="5"/>
                                        </p:tgtEl>
                                        <p:attrNameLst>
                                          <p:attrName>style.color</p:attrName>
                                        </p:attrNameLst>
                                      </p:cBhvr>
                                      <p:to>
                                        <a:schemeClr val="accent2"/>
                                      </p:to>
                                    </p:animClr>
                                    <p:animClr clrSpc="rgb" dir="cw">
                                      <p:cBhvr>
                                        <p:cTn id="20" dur="100" fill="hold"/>
                                        <p:tgtEl>
                                          <p:spTgt spid="5"/>
                                        </p:tgtEl>
                                        <p:attrNameLst>
                                          <p:attrName>fillcolor</p:attrName>
                                        </p:attrNameLst>
                                      </p:cBhvr>
                                      <p:to>
                                        <a:schemeClr val="accent2"/>
                                      </p:to>
                                    </p:animClr>
                                    <p:set>
                                      <p:cBhvr>
                                        <p:cTn id="21" dur="100" fill="hold"/>
                                        <p:tgtEl>
                                          <p:spTgt spid="5"/>
                                        </p:tgtEl>
                                        <p:attrNameLst>
                                          <p:attrName>fill.type</p:attrName>
                                        </p:attrNameLst>
                                      </p:cBhvr>
                                      <p:to>
                                        <p:strVal val="solid"/>
                                      </p:to>
                                    </p:set>
                                    <p:set>
                                      <p:cBhvr>
                                        <p:cTn id="22" dur="100" fill="hold"/>
                                        <p:tgtEl>
                                          <p:spTgt spid="5"/>
                                        </p:tgtEl>
                                        <p:attrNameLst>
                                          <p:attrName>fill.on</p:attrName>
                                        </p:attrNameLst>
                                      </p:cBhvr>
                                      <p:to>
                                        <p:strVal val="true"/>
                                      </p:to>
                                    </p:se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par>
                                <p:cTn id="28" presetID="2" presetClass="exit" presetSubtype="4" repeatCount="indefinite" fill="hold" nodeType="withEffect">
                                  <p:stCondLst>
                                    <p:cond delay="0"/>
                                  </p:stCondLst>
                                  <p:childTnLst>
                                    <p:anim calcmode="lin" valueType="num">
                                      <p:cBhvr additive="base">
                                        <p:cTn id="29" dur="2000"/>
                                        <p:tgtEl>
                                          <p:spTgt spid="19"/>
                                        </p:tgtEl>
                                        <p:attrNameLst>
                                          <p:attrName>ppt_x</p:attrName>
                                        </p:attrNameLst>
                                      </p:cBhvr>
                                      <p:tavLst>
                                        <p:tav tm="0">
                                          <p:val>
                                            <p:strVal val="ppt_x"/>
                                          </p:val>
                                        </p:tav>
                                        <p:tav tm="100000">
                                          <p:val>
                                            <p:strVal val="ppt_x"/>
                                          </p:val>
                                        </p:tav>
                                      </p:tavLst>
                                    </p:anim>
                                    <p:anim calcmode="lin" valueType="num">
                                      <p:cBhvr additive="base">
                                        <p:cTn id="30" dur="2000"/>
                                        <p:tgtEl>
                                          <p:spTgt spid="19"/>
                                        </p:tgtEl>
                                        <p:attrNameLst>
                                          <p:attrName>ppt_y</p:attrName>
                                        </p:attrNameLst>
                                      </p:cBhvr>
                                      <p:tavLst>
                                        <p:tav tm="0">
                                          <p:val>
                                            <p:strVal val="ppt_y"/>
                                          </p:val>
                                        </p:tav>
                                        <p:tav tm="100000">
                                          <p:val>
                                            <p:strVal val="1+ppt_h/2"/>
                                          </p:val>
                                        </p:tav>
                                      </p:tavLst>
                                    </p:anim>
                                    <p:set>
                                      <p:cBhvr>
                                        <p:cTn id="31" dur="1" fill="hold">
                                          <p:stCondLst>
                                            <p:cond delay="1999"/>
                                          </p:stCondLst>
                                        </p:cTn>
                                        <p:tgtEl>
                                          <p:spTgt spid="19"/>
                                        </p:tgtEl>
                                        <p:attrNameLst>
                                          <p:attrName>style.visibility</p:attrName>
                                        </p:attrNameLst>
                                      </p:cBhvr>
                                      <p:to>
                                        <p:strVal val="hidden"/>
                                      </p:to>
                                    </p:set>
                                  </p:childTnLst>
                                </p:cTn>
                              </p:par>
                              <p:par>
                                <p:cTn id="32" presetID="2" presetClass="exit" presetSubtype="4" repeatCount="indefinite" fill="hold" nodeType="withEffect">
                                  <p:stCondLst>
                                    <p:cond delay="0"/>
                                  </p:stCondLst>
                                  <p:childTnLst>
                                    <p:anim calcmode="lin" valueType="num">
                                      <p:cBhvr additive="base">
                                        <p:cTn id="33" dur="500"/>
                                        <p:tgtEl>
                                          <p:spTgt spid="26"/>
                                        </p:tgtEl>
                                        <p:attrNameLst>
                                          <p:attrName>ppt_x</p:attrName>
                                        </p:attrNameLst>
                                      </p:cBhvr>
                                      <p:tavLst>
                                        <p:tav tm="0">
                                          <p:val>
                                            <p:strVal val="ppt_x"/>
                                          </p:val>
                                        </p:tav>
                                        <p:tav tm="100000">
                                          <p:val>
                                            <p:strVal val="ppt_x"/>
                                          </p:val>
                                        </p:tav>
                                      </p:tavLst>
                                    </p:anim>
                                    <p:anim calcmode="lin" valueType="num">
                                      <p:cBhvr additive="base">
                                        <p:cTn id="34" dur="500"/>
                                        <p:tgtEl>
                                          <p:spTgt spid="26"/>
                                        </p:tgtEl>
                                        <p:attrNameLst>
                                          <p:attrName>ppt_y</p:attrName>
                                        </p:attrNameLst>
                                      </p:cBhvr>
                                      <p:tavLst>
                                        <p:tav tm="0">
                                          <p:val>
                                            <p:strVal val="ppt_y"/>
                                          </p:val>
                                        </p:tav>
                                        <p:tav tm="100000">
                                          <p:val>
                                            <p:strVal val="1+ppt_h/2"/>
                                          </p:val>
                                        </p:tav>
                                      </p:tavLst>
                                    </p:anim>
                                    <p:set>
                                      <p:cBhvr>
                                        <p:cTn id="35" dur="1" fill="hold">
                                          <p:stCondLst>
                                            <p:cond delay="499"/>
                                          </p:stCondLst>
                                        </p:cTn>
                                        <p:tgtEl>
                                          <p:spTgt spid="26"/>
                                        </p:tgtEl>
                                        <p:attrNameLst>
                                          <p:attrName>style.visibility</p:attrName>
                                        </p:attrNameLst>
                                      </p:cBhvr>
                                      <p:to>
                                        <p:strVal val="hidden"/>
                                      </p:to>
                                    </p:set>
                                  </p:childTnLst>
                                </p:cTn>
                              </p:par>
                              <p:par>
                                <p:cTn id="36" presetID="2" presetClass="exit" presetSubtype="4" repeatCount="indefinite" fill="hold" nodeType="withEffect">
                                  <p:stCondLst>
                                    <p:cond delay="0"/>
                                  </p:stCondLst>
                                  <p:childTnLst>
                                    <p:anim calcmode="lin" valueType="num">
                                      <p:cBhvr additive="base">
                                        <p:cTn id="37" dur="2000"/>
                                        <p:tgtEl>
                                          <p:spTgt spid="18"/>
                                        </p:tgtEl>
                                        <p:attrNameLst>
                                          <p:attrName>ppt_x</p:attrName>
                                        </p:attrNameLst>
                                      </p:cBhvr>
                                      <p:tavLst>
                                        <p:tav tm="0">
                                          <p:val>
                                            <p:strVal val="ppt_x"/>
                                          </p:val>
                                        </p:tav>
                                        <p:tav tm="100000">
                                          <p:val>
                                            <p:strVal val="ppt_x"/>
                                          </p:val>
                                        </p:tav>
                                      </p:tavLst>
                                    </p:anim>
                                    <p:anim calcmode="lin" valueType="num">
                                      <p:cBhvr additive="base">
                                        <p:cTn id="38" dur="2000"/>
                                        <p:tgtEl>
                                          <p:spTgt spid="18"/>
                                        </p:tgtEl>
                                        <p:attrNameLst>
                                          <p:attrName>ppt_y</p:attrName>
                                        </p:attrNameLst>
                                      </p:cBhvr>
                                      <p:tavLst>
                                        <p:tav tm="0">
                                          <p:val>
                                            <p:strVal val="ppt_y"/>
                                          </p:val>
                                        </p:tav>
                                        <p:tav tm="100000">
                                          <p:val>
                                            <p:strVal val="1+ppt_h/2"/>
                                          </p:val>
                                        </p:tav>
                                      </p:tavLst>
                                    </p:anim>
                                    <p:set>
                                      <p:cBhvr>
                                        <p:cTn id="39" dur="1" fill="hold">
                                          <p:stCondLst>
                                            <p:cond delay="1999"/>
                                          </p:stCondLst>
                                        </p:cTn>
                                        <p:tgtEl>
                                          <p:spTgt spid="18"/>
                                        </p:tgtEl>
                                        <p:attrNameLst>
                                          <p:attrName>style.visibility</p:attrName>
                                        </p:attrNameLst>
                                      </p:cBhvr>
                                      <p:to>
                                        <p:strVal val="hidden"/>
                                      </p:to>
                                    </p:set>
                                  </p:childTnLst>
                                </p:cTn>
                              </p:par>
                              <p:par>
                                <p:cTn id="40" presetID="2" presetClass="exit" presetSubtype="4" repeatCount="indefinite" fill="hold" nodeType="withEffect">
                                  <p:stCondLst>
                                    <p:cond delay="0"/>
                                  </p:stCondLst>
                                  <p:childTnLst>
                                    <p:anim calcmode="lin" valueType="num">
                                      <p:cBhvr additive="base">
                                        <p:cTn id="41" dur="2000"/>
                                        <p:tgtEl>
                                          <p:spTgt spid="23"/>
                                        </p:tgtEl>
                                        <p:attrNameLst>
                                          <p:attrName>ppt_x</p:attrName>
                                        </p:attrNameLst>
                                      </p:cBhvr>
                                      <p:tavLst>
                                        <p:tav tm="0">
                                          <p:val>
                                            <p:strVal val="ppt_x"/>
                                          </p:val>
                                        </p:tav>
                                        <p:tav tm="100000">
                                          <p:val>
                                            <p:strVal val="ppt_x"/>
                                          </p:val>
                                        </p:tav>
                                      </p:tavLst>
                                    </p:anim>
                                    <p:anim calcmode="lin" valueType="num">
                                      <p:cBhvr additive="base">
                                        <p:cTn id="42" dur="2000"/>
                                        <p:tgtEl>
                                          <p:spTgt spid="23"/>
                                        </p:tgtEl>
                                        <p:attrNameLst>
                                          <p:attrName>ppt_y</p:attrName>
                                        </p:attrNameLst>
                                      </p:cBhvr>
                                      <p:tavLst>
                                        <p:tav tm="0">
                                          <p:val>
                                            <p:strVal val="ppt_y"/>
                                          </p:val>
                                        </p:tav>
                                        <p:tav tm="100000">
                                          <p:val>
                                            <p:strVal val="1+ppt_h/2"/>
                                          </p:val>
                                        </p:tav>
                                      </p:tavLst>
                                    </p:anim>
                                    <p:set>
                                      <p:cBhvr>
                                        <p:cTn id="43" dur="1" fill="hold">
                                          <p:stCondLst>
                                            <p:cond delay="1999"/>
                                          </p:stCondLst>
                                        </p:cTn>
                                        <p:tgtEl>
                                          <p:spTgt spid="23"/>
                                        </p:tgtEl>
                                        <p:attrNameLst>
                                          <p:attrName>style.visibility</p:attrName>
                                        </p:attrNameLst>
                                      </p:cBhvr>
                                      <p:to>
                                        <p:strVal val="hidden"/>
                                      </p:to>
                                    </p:set>
                                  </p:childTnLst>
                                </p:cTn>
                              </p:par>
                              <p:par>
                                <p:cTn id="44" presetID="2" presetClass="exit" presetSubtype="4" repeatCount="indefinite" fill="hold" nodeType="withEffect">
                                  <p:stCondLst>
                                    <p:cond delay="0"/>
                                  </p:stCondLst>
                                  <p:childTnLst>
                                    <p:anim calcmode="lin" valueType="num">
                                      <p:cBhvr additive="base">
                                        <p:cTn id="45" dur="1000"/>
                                        <p:tgtEl>
                                          <p:spTgt spid="28"/>
                                        </p:tgtEl>
                                        <p:attrNameLst>
                                          <p:attrName>ppt_x</p:attrName>
                                        </p:attrNameLst>
                                      </p:cBhvr>
                                      <p:tavLst>
                                        <p:tav tm="0">
                                          <p:val>
                                            <p:strVal val="ppt_x"/>
                                          </p:val>
                                        </p:tav>
                                        <p:tav tm="100000">
                                          <p:val>
                                            <p:strVal val="ppt_x"/>
                                          </p:val>
                                        </p:tav>
                                      </p:tavLst>
                                    </p:anim>
                                    <p:anim calcmode="lin" valueType="num">
                                      <p:cBhvr additive="base">
                                        <p:cTn id="46" dur="1000"/>
                                        <p:tgtEl>
                                          <p:spTgt spid="28"/>
                                        </p:tgtEl>
                                        <p:attrNameLst>
                                          <p:attrName>ppt_y</p:attrName>
                                        </p:attrNameLst>
                                      </p:cBhvr>
                                      <p:tavLst>
                                        <p:tav tm="0">
                                          <p:val>
                                            <p:strVal val="ppt_y"/>
                                          </p:val>
                                        </p:tav>
                                        <p:tav tm="100000">
                                          <p:val>
                                            <p:strVal val="1+ppt_h/2"/>
                                          </p:val>
                                        </p:tav>
                                      </p:tavLst>
                                    </p:anim>
                                    <p:set>
                                      <p:cBhvr>
                                        <p:cTn id="47" dur="1" fill="hold">
                                          <p:stCondLst>
                                            <p:cond delay="999"/>
                                          </p:stCondLst>
                                        </p:cTn>
                                        <p:tgtEl>
                                          <p:spTgt spid="28"/>
                                        </p:tgtEl>
                                        <p:attrNameLst>
                                          <p:attrName>style.visibility</p:attrName>
                                        </p:attrNameLst>
                                      </p:cBhvr>
                                      <p:to>
                                        <p:strVal val="hidden"/>
                                      </p:to>
                                    </p:set>
                                  </p:childTnLst>
                                </p:cTn>
                              </p:par>
                              <p:par>
                                <p:cTn id="48" presetID="2" presetClass="exit" presetSubtype="4" repeatCount="indefinite" fill="hold" nodeType="withEffect">
                                  <p:stCondLst>
                                    <p:cond delay="0"/>
                                  </p:stCondLst>
                                  <p:childTnLst>
                                    <p:anim calcmode="lin" valueType="num">
                                      <p:cBhvr additive="base">
                                        <p:cTn id="49" dur="1000"/>
                                        <p:tgtEl>
                                          <p:spTgt spid="25"/>
                                        </p:tgtEl>
                                        <p:attrNameLst>
                                          <p:attrName>ppt_x</p:attrName>
                                        </p:attrNameLst>
                                      </p:cBhvr>
                                      <p:tavLst>
                                        <p:tav tm="0">
                                          <p:val>
                                            <p:strVal val="ppt_x"/>
                                          </p:val>
                                        </p:tav>
                                        <p:tav tm="100000">
                                          <p:val>
                                            <p:strVal val="ppt_x"/>
                                          </p:val>
                                        </p:tav>
                                      </p:tavLst>
                                    </p:anim>
                                    <p:anim calcmode="lin" valueType="num">
                                      <p:cBhvr additive="base">
                                        <p:cTn id="50" dur="1000"/>
                                        <p:tgtEl>
                                          <p:spTgt spid="25"/>
                                        </p:tgtEl>
                                        <p:attrNameLst>
                                          <p:attrName>ppt_y</p:attrName>
                                        </p:attrNameLst>
                                      </p:cBhvr>
                                      <p:tavLst>
                                        <p:tav tm="0">
                                          <p:val>
                                            <p:strVal val="ppt_y"/>
                                          </p:val>
                                        </p:tav>
                                        <p:tav tm="100000">
                                          <p:val>
                                            <p:strVal val="1+ppt_h/2"/>
                                          </p:val>
                                        </p:tav>
                                      </p:tavLst>
                                    </p:anim>
                                    <p:set>
                                      <p:cBhvr>
                                        <p:cTn id="51" dur="1" fill="hold">
                                          <p:stCondLst>
                                            <p:cond delay="999"/>
                                          </p:stCondLst>
                                        </p:cTn>
                                        <p:tgtEl>
                                          <p:spTgt spid="25"/>
                                        </p:tgtEl>
                                        <p:attrNameLst>
                                          <p:attrName>style.visibility</p:attrName>
                                        </p:attrNameLst>
                                      </p:cBhvr>
                                      <p:to>
                                        <p:strVal val="hidden"/>
                                      </p:to>
                                    </p:set>
                                  </p:childTnLst>
                                </p:cTn>
                              </p:par>
                              <p:par>
                                <p:cTn id="52" presetID="2" presetClass="exit" presetSubtype="4" repeatCount="indefinite" fill="hold" nodeType="withEffect">
                                  <p:stCondLst>
                                    <p:cond delay="0"/>
                                  </p:stCondLst>
                                  <p:childTnLst>
                                    <p:anim calcmode="lin" valueType="num">
                                      <p:cBhvr additive="base">
                                        <p:cTn id="53" dur="3000"/>
                                        <p:tgtEl>
                                          <p:spTgt spid="29"/>
                                        </p:tgtEl>
                                        <p:attrNameLst>
                                          <p:attrName>ppt_x</p:attrName>
                                        </p:attrNameLst>
                                      </p:cBhvr>
                                      <p:tavLst>
                                        <p:tav tm="0">
                                          <p:val>
                                            <p:strVal val="ppt_x"/>
                                          </p:val>
                                        </p:tav>
                                        <p:tav tm="100000">
                                          <p:val>
                                            <p:strVal val="ppt_x"/>
                                          </p:val>
                                        </p:tav>
                                      </p:tavLst>
                                    </p:anim>
                                    <p:anim calcmode="lin" valueType="num">
                                      <p:cBhvr additive="base">
                                        <p:cTn id="54" dur="3000"/>
                                        <p:tgtEl>
                                          <p:spTgt spid="29"/>
                                        </p:tgtEl>
                                        <p:attrNameLst>
                                          <p:attrName>ppt_y</p:attrName>
                                        </p:attrNameLst>
                                      </p:cBhvr>
                                      <p:tavLst>
                                        <p:tav tm="0">
                                          <p:val>
                                            <p:strVal val="ppt_y"/>
                                          </p:val>
                                        </p:tav>
                                        <p:tav tm="100000">
                                          <p:val>
                                            <p:strVal val="1+ppt_h/2"/>
                                          </p:val>
                                        </p:tav>
                                      </p:tavLst>
                                    </p:anim>
                                    <p:set>
                                      <p:cBhvr>
                                        <p:cTn id="55" dur="1" fill="hold">
                                          <p:stCondLst>
                                            <p:cond delay="2999"/>
                                          </p:stCondLst>
                                        </p:cTn>
                                        <p:tgtEl>
                                          <p:spTgt spid="29"/>
                                        </p:tgtEl>
                                        <p:attrNameLst>
                                          <p:attrName>style.visibility</p:attrName>
                                        </p:attrNameLst>
                                      </p:cBhvr>
                                      <p:to>
                                        <p:strVal val="hidden"/>
                                      </p:to>
                                    </p:set>
                                  </p:childTnLst>
                                </p:cTn>
                              </p:par>
                              <p:par>
                                <p:cTn id="56" presetID="2" presetClass="exit" presetSubtype="4" repeatCount="indefinite" fill="hold" nodeType="withEffect">
                                  <p:stCondLst>
                                    <p:cond delay="0"/>
                                  </p:stCondLst>
                                  <p:childTnLst>
                                    <p:anim calcmode="lin" valueType="num">
                                      <p:cBhvr additive="base">
                                        <p:cTn id="57" dur="1000"/>
                                        <p:tgtEl>
                                          <p:spTgt spid="16"/>
                                        </p:tgtEl>
                                        <p:attrNameLst>
                                          <p:attrName>ppt_x</p:attrName>
                                        </p:attrNameLst>
                                      </p:cBhvr>
                                      <p:tavLst>
                                        <p:tav tm="0">
                                          <p:val>
                                            <p:strVal val="ppt_x"/>
                                          </p:val>
                                        </p:tav>
                                        <p:tav tm="100000">
                                          <p:val>
                                            <p:strVal val="ppt_x"/>
                                          </p:val>
                                        </p:tav>
                                      </p:tavLst>
                                    </p:anim>
                                    <p:anim calcmode="lin" valueType="num">
                                      <p:cBhvr additive="base">
                                        <p:cTn id="58" dur="1000"/>
                                        <p:tgtEl>
                                          <p:spTgt spid="16"/>
                                        </p:tgtEl>
                                        <p:attrNameLst>
                                          <p:attrName>ppt_y</p:attrName>
                                        </p:attrNameLst>
                                      </p:cBhvr>
                                      <p:tavLst>
                                        <p:tav tm="0">
                                          <p:val>
                                            <p:strVal val="ppt_y"/>
                                          </p:val>
                                        </p:tav>
                                        <p:tav tm="100000">
                                          <p:val>
                                            <p:strVal val="1+ppt_h/2"/>
                                          </p:val>
                                        </p:tav>
                                      </p:tavLst>
                                    </p:anim>
                                    <p:set>
                                      <p:cBhvr>
                                        <p:cTn id="59" dur="1" fill="hold">
                                          <p:stCondLst>
                                            <p:cond delay="999"/>
                                          </p:stCondLst>
                                        </p:cTn>
                                        <p:tgtEl>
                                          <p:spTgt spid="16"/>
                                        </p:tgtEl>
                                        <p:attrNameLst>
                                          <p:attrName>style.visibility</p:attrName>
                                        </p:attrNameLst>
                                      </p:cBhvr>
                                      <p:to>
                                        <p:strVal val="hidden"/>
                                      </p:to>
                                    </p:set>
                                  </p:childTnLst>
                                </p:cTn>
                              </p:par>
                              <p:par>
                                <p:cTn id="60" presetID="2" presetClass="exit" presetSubtype="4" repeatCount="indefinite" fill="hold" nodeType="withEffect">
                                  <p:stCondLst>
                                    <p:cond delay="0"/>
                                  </p:stCondLst>
                                  <p:childTnLst>
                                    <p:anim calcmode="lin" valueType="num">
                                      <p:cBhvr additive="base">
                                        <p:cTn id="61" dur="1000"/>
                                        <p:tgtEl>
                                          <p:spTgt spid="27"/>
                                        </p:tgtEl>
                                        <p:attrNameLst>
                                          <p:attrName>ppt_x</p:attrName>
                                        </p:attrNameLst>
                                      </p:cBhvr>
                                      <p:tavLst>
                                        <p:tav tm="0">
                                          <p:val>
                                            <p:strVal val="ppt_x"/>
                                          </p:val>
                                        </p:tav>
                                        <p:tav tm="100000">
                                          <p:val>
                                            <p:strVal val="ppt_x"/>
                                          </p:val>
                                        </p:tav>
                                      </p:tavLst>
                                    </p:anim>
                                    <p:anim calcmode="lin" valueType="num">
                                      <p:cBhvr additive="base">
                                        <p:cTn id="62" dur="1000"/>
                                        <p:tgtEl>
                                          <p:spTgt spid="27"/>
                                        </p:tgtEl>
                                        <p:attrNameLst>
                                          <p:attrName>ppt_y</p:attrName>
                                        </p:attrNameLst>
                                      </p:cBhvr>
                                      <p:tavLst>
                                        <p:tav tm="0">
                                          <p:val>
                                            <p:strVal val="ppt_y"/>
                                          </p:val>
                                        </p:tav>
                                        <p:tav tm="100000">
                                          <p:val>
                                            <p:strVal val="1+ppt_h/2"/>
                                          </p:val>
                                        </p:tav>
                                      </p:tavLst>
                                    </p:anim>
                                    <p:set>
                                      <p:cBhvr>
                                        <p:cTn id="63" dur="1" fill="hold">
                                          <p:stCondLst>
                                            <p:cond delay="999"/>
                                          </p:stCondLst>
                                        </p:cTn>
                                        <p:tgtEl>
                                          <p:spTgt spid="27"/>
                                        </p:tgtEl>
                                        <p:attrNameLst>
                                          <p:attrName>style.visibility</p:attrName>
                                        </p:attrNameLst>
                                      </p:cBhvr>
                                      <p:to>
                                        <p:strVal val="hidden"/>
                                      </p:to>
                                    </p:set>
                                  </p:childTnLst>
                                </p:cTn>
                              </p:par>
                              <p:par>
                                <p:cTn id="64" presetID="2" presetClass="exit" presetSubtype="4" repeatCount="indefinite" fill="hold" nodeType="withEffect">
                                  <p:stCondLst>
                                    <p:cond delay="0"/>
                                  </p:stCondLst>
                                  <p:childTnLst>
                                    <p:anim calcmode="lin" valueType="num">
                                      <p:cBhvr additive="base">
                                        <p:cTn id="65" dur="3000"/>
                                        <p:tgtEl>
                                          <p:spTgt spid="22"/>
                                        </p:tgtEl>
                                        <p:attrNameLst>
                                          <p:attrName>ppt_x</p:attrName>
                                        </p:attrNameLst>
                                      </p:cBhvr>
                                      <p:tavLst>
                                        <p:tav tm="0">
                                          <p:val>
                                            <p:strVal val="ppt_x"/>
                                          </p:val>
                                        </p:tav>
                                        <p:tav tm="100000">
                                          <p:val>
                                            <p:strVal val="ppt_x"/>
                                          </p:val>
                                        </p:tav>
                                      </p:tavLst>
                                    </p:anim>
                                    <p:anim calcmode="lin" valueType="num">
                                      <p:cBhvr additive="base">
                                        <p:cTn id="66" dur="3000"/>
                                        <p:tgtEl>
                                          <p:spTgt spid="22"/>
                                        </p:tgtEl>
                                        <p:attrNameLst>
                                          <p:attrName>ppt_y</p:attrName>
                                        </p:attrNameLst>
                                      </p:cBhvr>
                                      <p:tavLst>
                                        <p:tav tm="0">
                                          <p:val>
                                            <p:strVal val="ppt_y"/>
                                          </p:val>
                                        </p:tav>
                                        <p:tav tm="100000">
                                          <p:val>
                                            <p:strVal val="1+ppt_h/2"/>
                                          </p:val>
                                        </p:tav>
                                      </p:tavLst>
                                    </p:anim>
                                    <p:set>
                                      <p:cBhvr>
                                        <p:cTn id="67" dur="1" fill="hold">
                                          <p:stCondLst>
                                            <p:cond delay="2999"/>
                                          </p:stCondLst>
                                        </p:cTn>
                                        <p:tgtEl>
                                          <p:spTgt spid="22"/>
                                        </p:tgtEl>
                                        <p:attrNameLst>
                                          <p:attrName>style.visibility</p:attrName>
                                        </p:attrNameLst>
                                      </p:cBhvr>
                                      <p:to>
                                        <p:strVal val="hidden"/>
                                      </p:to>
                                    </p:set>
                                  </p:childTnLst>
                                </p:cTn>
                              </p:par>
                              <p:par>
                                <p:cTn id="68" presetID="2" presetClass="exit" presetSubtype="4" repeatCount="indefinite" fill="hold" nodeType="withEffect">
                                  <p:stCondLst>
                                    <p:cond delay="0"/>
                                  </p:stCondLst>
                                  <p:childTnLst>
                                    <p:anim calcmode="lin" valueType="num">
                                      <p:cBhvr additive="base">
                                        <p:cTn id="69" dur="3000"/>
                                        <p:tgtEl>
                                          <p:spTgt spid="20"/>
                                        </p:tgtEl>
                                        <p:attrNameLst>
                                          <p:attrName>ppt_x</p:attrName>
                                        </p:attrNameLst>
                                      </p:cBhvr>
                                      <p:tavLst>
                                        <p:tav tm="0">
                                          <p:val>
                                            <p:strVal val="ppt_x"/>
                                          </p:val>
                                        </p:tav>
                                        <p:tav tm="100000">
                                          <p:val>
                                            <p:strVal val="ppt_x"/>
                                          </p:val>
                                        </p:tav>
                                      </p:tavLst>
                                    </p:anim>
                                    <p:anim calcmode="lin" valueType="num">
                                      <p:cBhvr additive="base">
                                        <p:cTn id="70" dur="3000"/>
                                        <p:tgtEl>
                                          <p:spTgt spid="20"/>
                                        </p:tgtEl>
                                        <p:attrNameLst>
                                          <p:attrName>ppt_y</p:attrName>
                                        </p:attrNameLst>
                                      </p:cBhvr>
                                      <p:tavLst>
                                        <p:tav tm="0">
                                          <p:val>
                                            <p:strVal val="ppt_y"/>
                                          </p:val>
                                        </p:tav>
                                        <p:tav tm="100000">
                                          <p:val>
                                            <p:strVal val="1+ppt_h/2"/>
                                          </p:val>
                                        </p:tav>
                                      </p:tavLst>
                                    </p:anim>
                                    <p:set>
                                      <p:cBhvr>
                                        <p:cTn id="71" dur="1" fill="hold">
                                          <p:stCondLst>
                                            <p:cond delay="2999"/>
                                          </p:stCondLst>
                                        </p:cTn>
                                        <p:tgtEl>
                                          <p:spTgt spid="20"/>
                                        </p:tgtEl>
                                        <p:attrNameLst>
                                          <p:attrName>style.visibility</p:attrName>
                                        </p:attrNameLst>
                                      </p:cBhvr>
                                      <p:to>
                                        <p:strVal val="hidden"/>
                                      </p:to>
                                    </p:set>
                                  </p:childTnLst>
                                </p:cTn>
                              </p:par>
                              <p:par>
                                <p:cTn id="72" presetID="2" presetClass="exit" presetSubtype="4" repeatCount="indefinite" fill="hold" nodeType="withEffect">
                                  <p:stCondLst>
                                    <p:cond delay="0"/>
                                  </p:stCondLst>
                                  <p:childTnLst>
                                    <p:anim calcmode="lin" valueType="num">
                                      <p:cBhvr additive="base">
                                        <p:cTn id="73" dur="1000"/>
                                        <p:tgtEl>
                                          <p:spTgt spid="17"/>
                                        </p:tgtEl>
                                        <p:attrNameLst>
                                          <p:attrName>ppt_x</p:attrName>
                                        </p:attrNameLst>
                                      </p:cBhvr>
                                      <p:tavLst>
                                        <p:tav tm="0">
                                          <p:val>
                                            <p:strVal val="ppt_x"/>
                                          </p:val>
                                        </p:tav>
                                        <p:tav tm="100000">
                                          <p:val>
                                            <p:strVal val="ppt_x"/>
                                          </p:val>
                                        </p:tav>
                                      </p:tavLst>
                                    </p:anim>
                                    <p:anim calcmode="lin" valueType="num">
                                      <p:cBhvr additive="base">
                                        <p:cTn id="74" dur="1000"/>
                                        <p:tgtEl>
                                          <p:spTgt spid="17"/>
                                        </p:tgtEl>
                                        <p:attrNameLst>
                                          <p:attrName>ppt_y</p:attrName>
                                        </p:attrNameLst>
                                      </p:cBhvr>
                                      <p:tavLst>
                                        <p:tav tm="0">
                                          <p:val>
                                            <p:strVal val="ppt_y"/>
                                          </p:val>
                                        </p:tav>
                                        <p:tav tm="100000">
                                          <p:val>
                                            <p:strVal val="1+ppt_h/2"/>
                                          </p:val>
                                        </p:tav>
                                      </p:tavLst>
                                    </p:anim>
                                    <p:set>
                                      <p:cBhvr>
                                        <p:cTn id="75" dur="1" fill="hold">
                                          <p:stCondLst>
                                            <p:cond delay="999"/>
                                          </p:stCondLst>
                                        </p:cTn>
                                        <p:tgtEl>
                                          <p:spTgt spid="17"/>
                                        </p:tgtEl>
                                        <p:attrNameLst>
                                          <p:attrName>style.visibility</p:attrName>
                                        </p:attrNameLst>
                                      </p:cBhvr>
                                      <p:to>
                                        <p:strVal val="hidden"/>
                                      </p:to>
                                    </p:set>
                                  </p:childTnLst>
                                </p:cTn>
                              </p:par>
                              <p:par>
                                <p:cTn id="76" presetID="2" presetClass="exit" presetSubtype="4" repeatCount="indefinite" fill="hold" nodeType="withEffect">
                                  <p:stCondLst>
                                    <p:cond delay="0"/>
                                  </p:stCondLst>
                                  <p:childTnLst>
                                    <p:anim calcmode="lin" valueType="num">
                                      <p:cBhvr additive="base">
                                        <p:cTn id="77" dur="500"/>
                                        <p:tgtEl>
                                          <p:spTgt spid="21"/>
                                        </p:tgtEl>
                                        <p:attrNameLst>
                                          <p:attrName>ppt_x</p:attrName>
                                        </p:attrNameLst>
                                      </p:cBhvr>
                                      <p:tavLst>
                                        <p:tav tm="0">
                                          <p:val>
                                            <p:strVal val="ppt_x"/>
                                          </p:val>
                                        </p:tav>
                                        <p:tav tm="100000">
                                          <p:val>
                                            <p:strVal val="ppt_x"/>
                                          </p:val>
                                        </p:tav>
                                      </p:tavLst>
                                    </p:anim>
                                    <p:anim calcmode="lin" valueType="num">
                                      <p:cBhvr additive="base">
                                        <p:cTn id="78" dur="500"/>
                                        <p:tgtEl>
                                          <p:spTgt spid="21"/>
                                        </p:tgtEl>
                                        <p:attrNameLst>
                                          <p:attrName>ppt_y</p:attrName>
                                        </p:attrNameLst>
                                      </p:cBhvr>
                                      <p:tavLst>
                                        <p:tav tm="0">
                                          <p:val>
                                            <p:strVal val="ppt_y"/>
                                          </p:val>
                                        </p:tav>
                                        <p:tav tm="100000">
                                          <p:val>
                                            <p:strVal val="1+ppt_h/2"/>
                                          </p:val>
                                        </p:tav>
                                      </p:tavLst>
                                    </p:anim>
                                    <p:set>
                                      <p:cBhvr>
                                        <p:cTn id="79" dur="1" fill="hold">
                                          <p:stCondLst>
                                            <p:cond delay="499"/>
                                          </p:stCondLst>
                                        </p:cTn>
                                        <p:tgtEl>
                                          <p:spTgt spid="21"/>
                                        </p:tgtEl>
                                        <p:attrNameLst>
                                          <p:attrName>style.visibility</p:attrName>
                                        </p:attrNameLst>
                                      </p:cBhvr>
                                      <p:to>
                                        <p:strVal val="hidden"/>
                                      </p:to>
                                    </p:set>
                                  </p:childTnLst>
                                </p:cTn>
                              </p:par>
                              <p:par>
                                <p:cTn id="80" presetID="2" presetClass="exit" presetSubtype="4" repeatCount="indefinite" fill="hold" nodeType="withEffect">
                                  <p:stCondLst>
                                    <p:cond delay="0"/>
                                  </p:stCondLst>
                                  <p:childTnLst>
                                    <p:anim calcmode="lin" valueType="num">
                                      <p:cBhvr additive="base">
                                        <p:cTn id="81" dur="500"/>
                                        <p:tgtEl>
                                          <p:spTgt spid="24"/>
                                        </p:tgtEl>
                                        <p:attrNameLst>
                                          <p:attrName>ppt_x</p:attrName>
                                        </p:attrNameLst>
                                      </p:cBhvr>
                                      <p:tavLst>
                                        <p:tav tm="0">
                                          <p:val>
                                            <p:strVal val="ppt_x"/>
                                          </p:val>
                                        </p:tav>
                                        <p:tav tm="100000">
                                          <p:val>
                                            <p:strVal val="ppt_x"/>
                                          </p:val>
                                        </p:tav>
                                      </p:tavLst>
                                    </p:anim>
                                    <p:anim calcmode="lin" valueType="num">
                                      <p:cBhvr additive="base">
                                        <p:cTn id="82" dur="500"/>
                                        <p:tgtEl>
                                          <p:spTgt spid="24"/>
                                        </p:tgtEl>
                                        <p:attrNameLst>
                                          <p:attrName>ppt_y</p:attrName>
                                        </p:attrNameLst>
                                      </p:cBhvr>
                                      <p:tavLst>
                                        <p:tav tm="0">
                                          <p:val>
                                            <p:strVal val="ppt_y"/>
                                          </p:val>
                                        </p:tav>
                                        <p:tav tm="100000">
                                          <p:val>
                                            <p:strVal val="1+ppt_h/2"/>
                                          </p:val>
                                        </p:tav>
                                      </p:tavLst>
                                    </p:anim>
                                    <p:set>
                                      <p:cBhvr>
                                        <p:cTn id="83" dur="1" fill="hold">
                                          <p:stCondLst>
                                            <p:cond delay="499"/>
                                          </p:stCondLst>
                                        </p:cTn>
                                        <p:tgtEl>
                                          <p:spTgt spid="24"/>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69659"/>
                                        </p:tgtEl>
                                        <p:attrNameLst>
                                          <p:attrName>style.visibility</p:attrName>
                                        </p:attrNameLst>
                                      </p:cBhvr>
                                      <p:to>
                                        <p:strVal val="visible"/>
                                      </p:to>
                                    </p:set>
                                    <p:animEffect transition="in" filter="fade">
                                      <p:cBhvr>
                                        <p:cTn id="86" dur="2000"/>
                                        <p:tgtEl>
                                          <p:spTgt spid="69659"/>
                                        </p:tgtEl>
                                      </p:cBhvr>
                                    </p:animEffect>
                                  </p:childTnLst>
                                </p:cTn>
                              </p:par>
                              <p:par>
                                <p:cTn id="87" presetID="10" presetClass="entr" presetSubtype="0" fill="hold" nodeType="withEffect">
                                  <p:stCondLst>
                                    <p:cond delay="1000"/>
                                  </p:stCondLst>
                                  <p:childTnLst>
                                    <p:set>
                                      <p:cBhvr>
                                        <p:cTn id="88" dur="1" fill="hold">
                                          <p:stCondLst>
                                            <p:cond delay="0"/>
                                          </p:stCondLst>
                                        </p:cTn>
                                        <p:tgtEl>
                                          <p:spTgt spid="69660"/>
                                        </p:tgtEl>
                                        <p:attrNameLst>
                                          <p:attrName>style.visibility</p:attrName>
                                        </p:attrNameLst>
                                      </p:cBhvr>
                                      <p:to>
                                        <p:strVal val="visible"/>
                                      </p:to>
                                    </p:set>
                                    <p:animEffect transition="in" filter="fade">
                                      <p:cBhvr>
                                        <p:cTn id="89" dur="2000"/>
                                        <p:tgtEl>
                                          <p:spTgt spid="69660"/>
                                        </p:tgtEl>
                                      </p:cBhvr>
                                    </p:animEffect>
                                  </p:childTnLst>
                                </p:cTn>
                              </p:par>
                              <p:par>
                                <p:cTn id="90" presetID="10" presetClass="entr" presetSubtype="0" fill="hold" nodeType="withEffect">
                                  <p:stCondLst>
                                    <p:cond delay="0"/>
                                  </p:stCondLst>
                                  <p:childTnLst>
                                    <p:set>
                                      <p:cBhvr>
                                        <p:cTn id="91" dur="1" fill="hold">
                                          <p:stCondLst>
                                            <p:cond delay="0"/>
                                          </p:stCondLst>
                                        </p:cTn>
                                        <p:tgtEl>
                                          <p:spTgt spid="69661"/>
                                        </p:tgtEl>
                                        <p:attrNameLst>
                                          <p:attrName>style.visibility</p:attrName>
                                        </p:attrNameLst>
                                      </p:cBhvr>
                                      <p:to>
                                        <p:strVal val="visible"/>
                                      </p:to>
                                    </p:set>
                                    <p:animEffect transition="in" filter="fade">
                                      <p:cBhvr>
                                        <p:cTn id="92" dur="2000"/>
                                        <p:tgtEl>
                                          <p:spTgt spid="69661"/>
                                        </p:tgtEl>
                                      </p:cBhvr>
                                    </p:animEffect>
                                  </p:childTnLst>
                                </p:cTn>
                              </p:par>
                              <p:par>
                                <p:cTn id="93" presetID="10" presetClass="entr" presetSubtype="0" fill="hold" nodeType="withEffect">
                                  <p:stCondLst>
                                    <p:cond delay="0"/>
                                  </p:stCondLst>
                                  <p:childTnLst>
                                    <p:set>
                                      <p:cBhvr>
                                        <p:cTn id="94" dur="1" fill="hold">
                                          <p:stCondLst>
                                            <p:cond delay="0"/>
                                          </p:stCondLst>
                                        </p:cTn>
                                        <p:tgtEl>
                                          <p:spTgt spid="69662"/>
                                        </p:tgtEl>
                                        <p:attrNameLst>
                                          <p:attrName>style.visibility</p:attrName>
                                        </p:attrNameLst>
                                      </p:cBhvr>
                                      <p:to>
                                        <p:strVal val="visible"/>
                                      </p:to>
                                    </p:set>
                                    <p:animEffect transition="in" filter="fade">
                                      <p:cBhvr>
                                        <p:cTn id="95" dur="2000"/>
                                        <p:tgtEl>
                                          <p:spTgt spid="69662"/>
                                        </p:tgtEl>
                                      </p:cBhvr>
                                    </p:animEffect>
                                  </p:childTnLst>
                                </p:cTn>
                              </p:par>
                              <p:par>
                                <p:cTn id="96" presetID="10" presetClass="entr" presetSubtype="0" fill="hold" nodeType="withEffect">
                                  <p:stCondLst>
                                    <p:cond delay="2300"/>
                                  </p:stCondLst>
                                  <p:childTnLst>
                                    <p:set>
                                      <p:cBhvr>
                                        <p:cTn id="97" dur="1" fill="hold">
                                          <p:stCondLst>
                                            <p:cond delay="0"/>
                                          </p:stCondLst>
                                        </p:cTn>
                                        <p:tgtEl>
                                          <p:spTgt spid="69663"/>
                                        </p:tgtEl>
                                        <p:attrNameLst>
                                          <p:attrName>style.visibility</p:attrName>
                                        </p:attrNameLst>
                                      </p:cBhvr>
                                      <p:to>
                                        <p:strVal val="visible"/>
                                      </p:to>
                                    </p:set>
                                    <p:animEffect transition="in" filter="fade">
                                      <p:cBhvr>
                                        <p:cTn id="98" dur="2000"/>
                                        <p:tgtEl>
                                          <p:spTgt spid="69663"/>
                                        </p:tgtEl>
                                      </p:cBhvr>
                                    </p:animEffect>
                                  </p:childTnLst>
                                </p:cTn>
                              </p:par>
                              <p:par>
                                <p:cTn id="99" presetID="10" presetClass="entr" presetSubtype="0" fill="hold" nodeType="withEffect">
                                  <p:stCondLst>
                                    <p:cond delay="1400"/>
                                  </p:stCondLst>
                                  <p:childTnLst>
                                    <p:set>
                                      <p:cBhvr>
                                        <p:cTn id="100" dur="1" fill="hold">
                                          <p:stCondLst>
                                            <p:cond delay="0"/>
                                          </p:stCondLst>
                                        </p:cTn>
                                        <p:tgtEl>
                                          <p:spTgt spid="69664"/>
                                        </p:tgtEl>
                                        <p:attrNameLst>
                                          <p:attrName>style.visibility</p:attrName>
                                        </p:attrNameLst>
                                      </p:cBhvr>
                                      <p:to>
                                        <p:strVal val="visible"/>
                                      </p:to>
                                    </p:set>
                                    <p:animEffect transition="in" filter="fade">
                                      <p:cBhvr>
                                        <p:cTn id="101" dur="2000"/>
                                        <p:tgtEl>
                                          <p:spTgt spid="69664"/>
                                        </p:tgtEl>
                                      </p:cBhvr>
                                    </p:animEffect>
                                  </p:childTnLst>
                                </p:cTn>
                              </p:par>
                              <p:par>
                                <p:cTn id="102" presetID="10" presetClass="entr" presetSubtype="0" fill="hold" nodeType="withEffect">
                                  <p:stCondLst>
                                    <p:cond delay="2300"/>
                                  </p:stCondLst>
                                  <p:childTnLst>
                                    <p:set>
                                      <p:cBhvr>
                                        <p:cTn id="103" dur="1" fill="hold">
                                          <p:stCondLst>
                                            <p:cond delay="0"/>
                                          </p:stCondLst>
                                        </p:cTn>
                                        <p:tgtEl>
                                          <p:spTgt spid="69665"/>
                                        </p:tgtEl>
                                        <p:attrNameLst>
                                          <p:attrName>style.visibility</p:attrName>
                                        </p:attrNameLst>
                                      </p:cBhvr>
                                      <p:to>
                                        <p:strVal val="visible"/>
                                      </p:to>
                                    </p:set>
                                    <p:animEffect transition="in" filter="fade">
                                      <p:cBhvr>
                                        <p:cTn id="104" dur="2000"/>
                                        <p:tgtEl>
                                          <p:spTgt spid="69665"/>
                                        </p:tgtEl>
                                      </p:cBhvr>
                                    </p:animEffect>
                                  </p:childTnLst>
                                </p:cTn>
                              </p:par>
                              <p:par>
                                <p:cTn id="105" presetID="10" presetClass="entr" presetSubtype="0" fill="hold" nodeType="withEffect">
                                  <p:stCondLst>
                                    <p:cond delay="2300"/>
                                  </p:stCondLst>
                                  <p:childTnLst>
                                    <p:set>
                                      <p:cBhvr>
                                        <p:cTn id="106" dur="1" fill="hold">
                                          <p:stCondLst>
                                            <p:cond delay="0"/>
                                          </p:stCondLst>
                                        </p:cTn>
                                        <p:tgtEl>
                                          <p:spTgt spid="69666"/>
                                        </p:tgtEl>
                                        <p:attrNameLst>
                                          <p:attrName>style.visibility</p:attrName>
                                        </p:attrNameLst>
                                      </p:cBhvr>
                                      <p:to>
                                        <p:strVal val="visible"/>
                                      </p:to>
                                    </p:set>
                                    <p:animEffect transition="in" filter="fade">
                                      <p:cBhvr>
                                        <p:cTn id="107" dur="2000"/>
                                        <p:tgtEl>
                                          <p:spTgt spid="69666"/>
                                        </p:tgtEl>
                                      </p:cBhvr>
                                    </p:animEffect>
                                  </p:childTnLst>
                                </p:cTn>
                              </p:par>
                              <p:par>
                                <p:cTn id="108" presetID="10" presetClass="entr" presetSubtype="0" fill="hold" nodeType="withEffect">
                                  <p:stCondLst>
                                    <p:cond delay="1000"/>
                                  </p:stCondLst>
                                  <p:childTnLst>
                                    <p:set>
                                      <p:cBhvr>
                                        <p:cTn id="109" dur="1" fill="hold">
                                          <p:stCondLst>
                                            <p:cond delay="0"/>
                                          </p:stCondLst>
                                        </p:cTn>
                                        <p:tgtEl>
                                          <p:spTgt spid="69667"/>
                                        </p:tgtEl>
                                        <p:attrNameLst>
                                          <p:attrName>style.visibility</p:attrName>
                                        </p:attrNameLst>
                                      </p:cBhvr>
                                      <p:to>
                                        <p:strVal val="visible"/>
                                      </p:to>
                                    </p:set>
                                    <p:animEffect transition="in" filter="fade">
                                      <p:cBhvr>
                                        <p:cTn id="110" dur="2000"/>
                                        <p:tgtEl>
                                          <p:spTgt spid="69667"/>
                                        </p:tgtEl>
                                      </p:cBhvr>
                                    </p:animEffect>
                                  </p:childTnLst>
                                </p:cTn>
                              </p:par>
                              <p:par>
                                <p:cTn id="111" presetID="10" presetClass="entr" presetSubtype="0" fill="hold" nodeType="withEffect">
                                  <p:stCondLst>
                                    <p:cond delay="1000"/>
                                  </p:stCondLst>
                                  <p:childTnLst>
                                    <p:set>
                                      <p:cBhvr>
                                        <p:cTn id="112" dur="1" fill="hold">
                                          <p:stCondLst>
                                            <p:cond delay="0"/>
                                          </p:stCondLst>
                                        </p:cTn>
                                        <p:tgtEl>
                                          <p:spTgt spid="69668"/>
                                        </p:tgtEl>
                                        <p:attrNameLst>
                                          <p:attrName>style.visibility</p:attrName>
                                        </p:attrNameLst>
                                      </p:cBhvr>
                                      <p:to>
                                        <p:strVal val="visible"/>
                                      </p:to>
                                    </p:set>
                                    <p:animEffect transition="in" filter="fade">
                                      <p:cBhvr>
                                        <p:cTn id="113" dur="2000"/>
                                        <p:tgtEl>
                                          <p:spTgt spid="69668"/>
                                        </p:tgtEl>
                                      </p:cBhvr>
                                    </p:animEffect>
                                  </p:childTnLst>
                                </p:cTn>
                              </p:par>
                              <p:par>
                                <p:cTn id="114" presetID="10" presetClass="entr" presetSubtype="0" fill="hold" nodeType="withEffect">
                                  <p:stCondLst>
                                    <p:cond delay="1000"/>
                                  </p:stCondLst>
                                  <p:childTnLst>
                                    <p:set>
                                      <p:cBhvr>
                                        <p:cTn id="115" dur="1" fill="hold">
                                          <p:stCondLst>
                                            <p:cond delay="0"/>
                                          </p:stCondLst>
                                        </p:cTn>
                                        <p:tgtEl>
                                          <p:spTgt spid="69669"/>
                                        </p:tgtEl>
                                        <p:attrNameLst>
                                          <p:attrName>style.visibility</p:attrName>
                                        </p:attrNameLst>
                                      </p:cBhvr>
                                      <p:to>
                                        <p:strVal val="visible"/>
                                      </p:to>
                                    </p:set>
                                    <p:animEffect transition="in" filter="fade">
                                      <p:cBhvr>
                                        <p:cTn id="116" dur="2000"/>
                                        <p:tgtEl>
                                          <p:spTgt spid="69669"/>
                                        </p:tgtEl>
                                      </p:cBhvr>
                                    </p:animEffect>
                                  </p:childTnLst>
                                </p:cTn>
                              </p:par>
                              <p:par>
                                <p:cTn id="117" presetID="10" presetClass="entr" presetSubtype="0" fill="hold" nodeType="withEffect">
                                  <p:stCondLst>
                                    <p:cond delay="1000"/>
                                  </p:stCondLst>
                                  <p:childTnLst>
                                    <p:set>
                                      <p:cBhvr>
                                        <p:cTn id="118" dur="1" fill="hold">
                                          <p:stCondLst>
                                            <p:cond delay="0"/>
                                          </p:stCondLst>
                                        </p:cTn>
                                        <p:tgtEl>
                                          <p:spTgt spid="69670"/>
                                        </p:tgtEl>
                                        <p:attrNameLst>
                                          <p:attrName>style.visibility</p:attrName>
                                        </p:attrNameLst>
                                      </p:cBhvr>
                                      <p:to>
                                        <p:strVal val="visible"/>
                                      </p:to>
                                    </p:set>
                                    <p:animEffect transition="in" filter="fade">
                                      <p:cBhvr>
                                        <p:cTn id="119" dur="2000"/>
                                        <p:tgtEl>
                                          <p:spTgt spid="696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7410" name="Picture 4" descr="Hinh nen 2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5"/>
          <p:cNvSpPr>
            <a:spLocks noChangeArrowheads="1"/>
          </p:cNvSpPr>
          <p:nvPr/>
        </p:nvSpPr>
        <p:spPr bwMode="auto">
          <a:xfrm>
            <a:off x="3927475" y="2049463"/>
            <a:ext cx="3625850"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00"/>
                </a:solidFill>
                <a:latin typeface="Times New Roman" panose="02020603050405020304" pitchFamily="18" charset="0"/>
              </a:rPr>
              <a:t>Đàm thoại</a:t>
            </a:r>
          </a:p>
        </p:txBody>
      </p:sp>
    </p:spTree>
    <p:extLst>
      <p:ext uri="{BB962C8B-B14F-4D97-AF65-F5344CB8AC3E}">
        <p14:creationId xmlns:p14="http://schemas.microsoft.com/office/powerpoint/2010/main" val="473483225"/>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8434"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p:cNvSpPr>
            <a:spLocks noChangeArrowheads="1"/>
          </p:cNvSpPr>
          <p:nvPr/>
        </p:nvSpPr>
        <p:spPr bwMode="auto">
          <a:xfrm>
            <a:off x="2895600" y="1295401"/>
            <a:ext cx="64770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3000" b="1">
                <a:solidFill>
                  <a:srgbClr val="FF0000"/>
                </a:solidFill>
              </a:rPr>
              <a:t>- </a:t>
            </a:r>
            <a:r>
              <a:rPr lang="vi-VN" altLang="en-US" sz="3000" b="1">
                <a:solidFill>
                  <a:srgbClr val="FF0000"/>
                </a:solidFill>
                <a:latin typeface="Times New Roman" panose="02020603050405020304" pitchFamily="18" charset="0"/>
                <a:cs typeface="Times New Roman" panose="02020603050405020304" pitchFamily="18" charset="0"/>
              </a:rPr>
              <a:t>Cô vừa kể cho các con nghe câu chuyện gì </a:t>
            </a:r>
            <a:r>
              <a:rPr lang="en-US" altLang="en-US" sz="3000" b="1">
                <a:solidFill>
                  <a:srgbClr val="FF0000"/>
                </a:solidFill>
                <a:latin typeface="Times New Roman" panose="02020603050405020304" pitchFamily="18" charset="0"/>
                <a:cs typeface="Times New Roman" panose="02020603050405020304" pitchFamily="18" charset="0"/>
              </a:rPr>
              <a:t>?</a:t>
            </a:r>
            <a:endParaRPr lang="en-US" altLang="en-US" sz="2700" b="1">
              <a:solidFill>
                <a:srgbClr val="FF0000"/>
              </a:solidFill>
              <a:latin typeface="Times New Roman" pitchFamily="18" charset="0"/>
              <a:cs typeface="Times New Roman" pitchFamily="18" charset="0"/>
            </a:endParaRPr>
          </a:p>
          <a:p>
            <a:pPr algn="ctr" eaLnBrk="1" hangingPunct="1">
              <a:lnSpc>
                <a:spcPct val="150000"/>
              </a:lnSpc>
              <a:spcBef>
                <a:spcPct val="0"/>
              </a:spcBef>
              <a:buFontTx/>
              <a:buNone/>
            </a:pPr>
            <a:r>
              <a:rPr lang="en-US" altLang="en-US" sz="3000" b="1">
                <a:solidFill>
                  <a:srgbClr val="FF0000"/>
                </a:solidFill>
                <a:latin typeface="Times New Roman" panose="02020603050405020304" pitchFamily="18" charset="0"/>
                <a:cs typeface="Times New Roman" panose="02020603050405020304" pitchFamily="18" charset="0"/>
              </a:rPr>
              <a:t>- </a:t>
            </a:r>
            <a:r>
              <a:rPr lang="vi-VN" altLang="en-US" sz="3000" b="1">
                <a:solidFill>
                  <a:srgbClr val="FF0000"/>
                </a:solidFill>
                <a:latin typeface="Times New Roman" panose="02020603050405020304" pitchFamily="18" charset="0"/>
                <a:cs typeface="Times New Roman" panose="02020603050405020304" pitchFamily="18" charset="0"/>
              </a:rPr>
              <a:t>Trong chuyện có những nhân vật nào</a:t>
            </a:r>
            <a:r>
              <a:rPr lang="en-US" altLang="en-US" sz="3000" b="1">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50882060"/>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PhAnim="0">
  <p:cSld>
    <p:spTree>
      <p:nvGrpSpPr>
        <p:cNvPr id="1" name=""/>
        <p:cNvGrpSpPr/>
        <p:nvPr/>
      </p:nvGrpSpPr>
      <p:grpSpPr>
        <a:xfrm>
          <a:off x="0" y="0"/>
          <a:ext cx="0" cy="0"/>
        </a:xfrm>
      </p:grpSpPr>
      <p:pic>
        <p:nvPicPr>
          <p:cNvPr id="20483" name="Picture 4" descr="Theme839592[1].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21042009041.gif"/>
          <p:cNvPicPr>
            <a:picLocks noChangeAspect="1"/>
          </p:cNvPicPr>
          <p:nvPr/>
        </p:nvPicPr>
        <p:blipFill>
          <a:blip r:embed="rId4">
            <a:extLst>
              <a:ext uri="{28A0092B-C50C-407E-A947-70E740481C1C}">
                <a14:useLocalDpi xmlns:a14="http://schemas.microsoft.com/office/drawing/2010/main" val="0"/>
              </a:ext>
            </a:extLst>
          </a:blip>
          <a:srcRect l="15874" t="33333" r="15872"/>
          <a:stretch>
            <a:fillRect/>
          </a:stretch>
        </p:blipFill>
        <p:spPr bwMode="auto">
          <a:xfrm>
            <a:off x="2743200" y="1905000"/>
            <a:ext cx="3276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sun14[1].gif"/>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rot="539155">
            <a:off x="7620000" y="381000"/>
            <a:ext cx="2667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21042009041.gif"/>
          <p:cNvPicPr>
            <a:picLocks noChangeAspect="1"/>
          </p:cNvPicPr>
          <p:nvPr/>
        </p:nvPicPr>
        <p:blipFill>
          <a:blip r:embed="rId4">
            <a:extLst>
              <a:ext uri="{28A0092B-C50C-407E-A947-70E740481C1C}">
                <a14:useLocalDpi xmlns:a14="http://schemas.microsoft.com/office/drawing/2010/main" val="0"/>
              </a:ext>
            </a:extLst>
          </a:blip>
          <a:srcRect l="15874" t="33333" r="15872"/>
          <a:stretch>
            <a:fillRect/>
          </a:stretch>
        </p:blipFill>
        <p:spPr bwMode="auto">
          <a:xfrm>
            <a:off x="5913120" y="3145536"/>
            <a:ext cx="3276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1783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0" fill="hold"/>
                                        <p:tgtEl>
                                          <p:spTgt spid="5"/>
                                        </p:tgtEl>
                                        <p:attrNameLst>
                                          <p:attrName>ppt_w</p:attrName>
                                        </p:attrNameLst>
                                      </p:cBhvr>
                                      <p:tavLst>
                                        <p:tav tm="0">
                                          <p:val>
                                            <p:fltVal val="0"/>
                                          </p:val>
                                        </p:tav>
                                        <p:tav tm="100000">
                                          <p:val>
                                            <p:strVal val="#ppt_w"/>
                                          </p:val>
                                        </p:tav>
                                      </p:tavLst>
                                    </p:anim>
                                    <p:anim calcmode="lin" valueType="num">
                                      <p:cBhvr>
                                        <p:cTn id="14"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482"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4"/>
            <a:ext cx="12192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933700" y="2286001"/>
            <a:ext cx="632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800"/>
              <a:t> </a:t>
            </a:r>
            <a:r>
              <a:rPr lang="en-US" sz="3600" b="1" err="1">
                <a:solidFill>
                  <a:srgbClr val="FF0000"/>
                </a:solidFill>
                <a:latin typeface="Times New Roman" panose="02020603050405020304" pitchFamily="18" charset="0"/>
                <a:cs typeface="Times New Roman" panose="02020603050405020304" pitchFamily="18" charset="0"/>
              </a:rPr>
              <a:t>Anh em nhà Tí Xíu rất đông, họ ở những đâu?</a:t>
            </a:r>
          </a:p>
        </p:txBody>
      </p:sp>
    </p:spTree>
    <p:extLst>
      <p:ext uri="{BB962C8B-B14F-4D97-AF65-F5344CB8AC3E}">
        <p14:creationId xmlns:p14="http://schemas.microsoft.com/office/powerpoint/2010/main" val="3233384632"/>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074" name="Picture 2" descr="F:\Tranh ảnh dạy học\Hinh nen dep\SLGG_2003.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182938" y="1900238"/>
            <a:ext cx="74850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200" b="1">
                <a:solidFill>
                  <a:srgbClr val="CC0099"/>
                </a:solidFill>
                <a:latin typeface="Times New Roman" panose="02020603050405020304" pitchFamily="18" charset="0"/>
                <a:cs typeface="Times New Roman" panose="02020603050405020304" pitchFamily="18" charset="0"/>
              </a:rPr>
              <a:t>1. Ổn định tổ chức</a:t>
            </a:r>
          </a:p>
        </p:txBody>
      </p:sp>
      <p:pic>
        <p:nvPicPr>
          <p:cNvPr id="7" name="Picture 7" descr="Firewrk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96150" y="4400550"/>
            <a:ext cx="1085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Firewrk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81750" y="817563"/>
            <a:ext cx="10858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ho-Toi-Di-Lam-Mua-Voi-Nhom-TTT">
            <a:hlinkClick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5851525" y="3184525"/>
            <a:ext cx="793115" cy="793115"/>
          </a:xfrm>
          <a:prstGeom prst="rect">
            <a:avLst/>
          </a:prstGeom>
        </p:spPr>
      </p:pic>
    </p:spTree>
    <p:extLst>
      <p:ext uri="{BB962C8B-B14F-4D97-AF65-F5344CB8AC3E}">
        <p14:creationId xmlns:p14="http://schemas.microsoft.com/office/powerpoint/2010/main" val="18530276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repeatCount="indefinite"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repeatCount="indefinite"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nodeType="clickPar">
                      <p:stCondLst>
                        <p:cond delay="indefinite"/>
                      </p:stCondLst>
                      <p:childTnLst>
                        <p:par>
                          <p:cTn id="18" fill="hold" nodeType="afterGroup">
                            <p:stCondLst>
                              <p:cond delay="0"/>
                            </p:stCondLst>
                            <p:childTnLst>
                              <p:par>
                                <p:cTn id="19" presetID="1" presetClass="mediacall" presetSubtype="0" fill="hold" nodeType="clickEffect">
                                  <p:stCondLst>
                                    <p:cond delay="0"/>
                                  </p:stCondLst>
                                  <p:childTnLst>
                                    <p:cmd type="call" cmd="playFrom(0.0)">
                                      <p:cBhvr>
                                        <p:cTn id="20" dur="150778" fill="hold"/>
                                        <p:tgtEl>
                                          <p:spTgt spid="3"/>
                                        </p:tgtEl>
                                      </p:cBhvr>
                                    </p:cmd>
                                  </p:childTnLst>
                                </p:cTn>
                              </p:par>
                            </p:childTnLst>
                          </p:cTn>
                        </p:par>
                      </p:childTnLst>
                    </p:cTn>
                  </p:par>
                </p:childTnLst>
              </p:cTn>
              <p:nextCondLst>
                <p:cond evt="onClick" delay="0">
                  <p:tgtEl>
                    <p:spTgt spid="3"/>
                  </p:tgtEl>
                </p:cond>
              </p:nextCondLst>
            </p:seq>
            <p:audio>
              <p:cMediaNode vol="80000">
                <p:cTn id="21" fill="hold" display="0">
                  <p:stCondLst>
                    <p:cond delay="indefinite"/>
                  </p:stCondLst>
                  <p:endCondLst>
                    <p:cond evt="onPrev" delay="0">
                      <p:tgtEl>
                        <p:sldTgt/>
                      </p:tgtEl>
                    </p:cond>
                    <p:cond evt="onStopAudio" delay="0">
                      <p:tgtEl>
                        <p:sldTgt/>
                      </p:tgtEl>
                    </p:cond>
                  </p:endCondLst>
                </p:cTn>
                <p:tgtEl>
                  <p:spTgt spid="3"/>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PhAnim="0">
  <p:cSld>
    <p:spTree>
      <p:nvGrpSpPr>
        <p:cNvPr id="1" name=""/>
        <p:cNvGrpSpPr/>
        <p:nvPr/>
      </p:nvGrpSpPr>
      <p:grpSpPr>
        <a:xfrm>
          <a:off x="0" y="0"/>
          <a:ext cx="0" cy="0"/>
        </a:xfrm>
      </p:grpSpPr>
      <p:pic>
        <p:nvPicPr>
          <p:cNvPr id="20483" name="Picture 4" descr="Theme839592[1].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21042009041.gif"/>
          <p:cNvPicPr>
            <a:picLocks noChangeAspect="1"/>
          </p:cNvPicPr>
          <p:nvPr/>
        </p:nvPicPr>
        <p:blipFill>
          <a:blip r:embed="rId4">
            <a:extLst>
              <a:ext uri="{28A0092B-C50C-407E-A947-70E740481C1C}">
                <a14:useLocalDpi xmlns:a14="http://schemas.microsoft.com/office/drawing/2010/main" val="0"/>
              </a:ext>
            </a:extLst>
          </a:blip>
          <a:srcRect l="15874" t="57407" r="53967"/>
          <a:stretch>
            <a:fillRect/>
          </a:stretch>
        </p:blipFill>
        <p:spPr bwMode="auto">
          <a:xfrm>
            <a:off x="5791200" y="4343400"/>
            <a:ext cx="1447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21042009041.gif"/>
          <p:cNvPicPr>
            <a:picLocks noChangeAspect="1"/>
          </p:cNvPicPr>
          <p:nvPr/>
        </p:nvPicPr>
        <p:blipFill>
          <a:blip r:embed="rId4">
            <a:extLst>
              <a:ext uri="{28A0092B-C50C-407E-A947-70E740481C1C}">
                <a14:useLocalDpi xmlns:a14="http://schemas.microsoft.com/office/drawing/2010/main" val="0"/>
              </a:ext>
            </a:extLst>
          </a:blip>
          <a:srcRect l="46033" t="38889" r="15872"/>
          <a:stretch>
            <a:fillRect/>
          </a:stretch>
        </p:blipFill>
        <p:spPr bwMode="auto">
          <a:xfrm>
            <a:off x="5410201" y="3657600"/>
            <a:ext cx="1108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21042009041.gif"/>
          <p:cNvPicPr>
            <a:picLocks noChangeAspect="1"/>
          </p:cNvPicPr>
          <p:nvPr/>
        </p:nvPicPr>
        <p:blipFill>
          <a:blip r:embed="rId4">
            <a:extLst>
              <a:ext uri="{28A0092B-C50C-407E-A947-70E740481C1C}">
                <a14:useLocalDpi xmlns:a14="http://schemas.microsoft.com/office/drawing/2010/main" val="0"/>
              </a:ext>
            </a:extLst>
          </a:blip>
          <a:srcRect l="15874" t="57407" r="53967"/>
          <a:stretch>
            <a:fillRect/>
          </a:stretch>
        </p:blipFill>
        <p:spPr bwMode="auto">
          <a:xfrm>
            <a:off x="8534401" y="3886200"/>
            <a:ext cx="10064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21042009041.gif"/>
          <p:cNvPicPr>
            <a:picLocks noChangeAspect="1"/>
          </p:cNvPicPr>
          <p:nvPr/>
        </p:nvPicPr>
        <p:blipFill>
          <a:blip r:embed="rId4">
            <a:extLst>
              <a:ext uri="{28A0092B-C50C-407E-A947-70E740481C1C}">
                <a14:useLocalDpi xmlns:a14="http://schemas.microsoft.com/office/drawing/2010/main" val="0"/>
              </a:ext>
            </a:extLst>
          </a:blip>
          <a:srcRect l="15874" t="57407" r="53967"/>
          <a:stretch>
            <a:fillRect/>
          </a:stretch>
        </p:blipFill>
        <p:spPr bwMode="auto">
          <a:xfrm>
            <a:off x="1524001" y="3429000"/>
            <a:ext cx="9445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21042009041.gif"/>
          <p:cNvPicPr>
            <a:picLocks noChangeAspect="1"/>
          </p:cNvPicPr>
          <p:nvPr/>
        </p:nvPicPr>
        <p:blipFill>
          <a:blip r:embed="rId4">
            <a:extLst>
              <a:ext uri="{28A0092B-C50C-407E-A947-70E740481C1C}">
                <a14:useLocalDpi xmlns:a14="http://schemas.microsoft.com/office/drawing/2010/main" val="0"/>
              </a:ext>
            </a:extLst>
          </a:blip>
          <a:srcRect l="15874" t="57407" r="53967"/>
          <a:stretch>
            <a:fillRect/>
          </a:stretch>
        </p:blipFill>
        <p:spPr bwMode="auto">
          <a:xfrm>
            <a:off x="3200400" y="3886200"/>
            <a:ext cx="1447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8872" y="196907"/>
            <a:ext cx="7395883" cy="1323439"/>
          </a:xfrm>
          <a:prstGeom prst="rect">
            <a:avLst/>
          </a:prstGeom>
          <a:noFill/>
        </p:spPr>
        <p:txBody>
          <a:bodyPr wrap="square" rtlCol="0">
            <a:spAutoFit/>
          </a:bodyPr>
          <a:lstStyle/>
          <a:p>
            <a:r>
              <a:rPr lang="en-US" sz="2000" err="1">
                <a:latin typeface="Times New Roman" panose="02020603050405020304" pitchFamily="18" charset="0"/>
                <a:cs typeface="Times New Roman" panose="02020603050405020304" pitchFamily="18" charset="0"/>
              </a:rPr>
              <a:t>Tí Xíu là một giọt nước ở biển cả, họ hàng anh em của Tí Xíu đông lắm và ở khắp mọi nơi : ở biển cả, ở sông ngòi, ao hồ, ở trên trời, ở cả dưới đất...</a:t>
            </a:r>
            <a:br>
              <a:rPr lang="en-US" sz="2000" err="1">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2075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0" fill="hold"/>
                                        <p:tgtEl>
                                          <p:spTgt spid="2"/>
                                        </p:tgtEl>
                                        <p:attrNameLst>
                                          <p:attrName>ppt_w</p:attrName>
                                        </p:attrNameLst>
                                      </p:cBhvr>
                                      <p:tavLst>
                                        <p:tav tm="0">
                                          <p:val>
                                            <p:fltVal val="0"/>
                                          </p:val>
                                        </p:tav>
                                        <p:tav tm="100000">
                                          <p:val>
                                            <p:strVal val="#ppt_w"/>
                                          </p:val>
                                        </p:tav>
                                      </p:tavLst>
                                    </p:anim>
                                    <p:anim calcmode="lin" valueType="num">
                                      <p:cBhvr>
                                        <p:cTn id="14" dur="3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3000" fill="hold"/>
                                        <p:tgtEl>
                                          <p:spTgt spid="3"/>
                                        </p:tgtEl>
                                        <p:attrNameLst>
                                          <p:attrName>ppt_w</p:attrName>
                                        </p:attrNameLst>
                                      </p:cBhvr>
                                      <p:tavLst>
                                        <p:tav tm="0">
                                          <p:val>
                                            <p:fltVal val="0"/>
                                          </p:val>
                                        </p:tav>
                                        <p:tav tm="100000">
                                          <p:val>
                                            <p:strVal val="#ppt_w"/>
                                          </p:val>
                                        </p:tav>
                                      </p:tavLst>
                                    </p:anim>
                                    <p:anim calcmode="lin" valueType="num">
                                      <p:cBhvr>
                                        <p:cTn id="20" dur="3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3000" fill="hold"/>
                                        <p:tgtEl>
                                          <p:spTgt spid="4"/>
                                        </p:tgtEl>
                                        <p:attrNameLst>
                                          <p:attrName>ppt_w</p:attrName>
                                        </p:attrNameLst>
                                      </p:cBhvr>
                                      <p:tavLst>
                                        <p:tav tm="0">
                                          <p:val>
                                            <p:fltVal val="0"/>
                                          </p:val>
                                        </p:tav>
                                        <p:tav tm="100000">
                                          <p:val>
                                            <p:strVal val="#ppt_w"/>
                                          </p:val>
                                        </p:tav>
                                      </p:tavLst>
                                    </p:anim>
                                    <p:anim calcmode="lin" valueType="num">
                                      <p:cBhvr>
                                        <p:cTn id="26" dur="3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3000" fill="hold"/>
                                        <p:tgtEl>
                                          <p:spTgt spid="5"/>
                                        </p:tgtEl>
                                        <p:attrNameLst>
                                          <p:attrName>ppt_w</p:attrName>
                                        </p:attrNameLst>
                                      </p:cBhvr>
                                      <p:tavLst>
                                        <p:tav tm="0">
                                          <p:val>
                                            <p:fltVal val="0"/>
                                          </p:val>
                                        </p:tav>
                                        <p:tav tm="100000">
                                          <p:val>
                                            <p:strVal val="#ppt_w"/>
                                          </p:val>
                                        </p:tav>
                                      </p:tavLst>
                                    </p:anim>
                                    <p:anim calcmode="lin" valueType="num">
                                      <p:cBhvr>
                                        <p:cTn id="32"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1506"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p:cNvSpPr>
            <a:spLocks noChangeArrowheads="1"/>
          </p:cNvSpPr>
          <p:nvPr/>
        </p:nvSpPr>
        <p:spPr bwMode="auto">
          <a:xfrm>
            <a:off x="2743200" y="1143000"/>
            <a:ext cx="6477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Char char="-"/>
            </a:pPr>
            <a:r>
              <a:rPr lang="en-US" b="1" err="1">
                <a:solidFill>
                  <a:srgbClr val="FF0000"/>
                </a:solidFill>
                <a:latin typeface="Times New Roman" panose="02020603050405020304" pitchFamily="18" charset="0"/>
                <a:cs typeface="Times New Roman" panose="02020603050405020304" pitchFamily="18" charset="0"/>
              </a:rPr>
              <a:t>Các con có biết “ Tí Xíu” là như thế nào không ?</a:t>
            </a:r>
            <a:br>
              <a:rPr lang="en-US" b="1" err="1">
                <a:solidFill>
                  <a:srgbClr val="FF0000"/>
                </a:solidFill>
                <a:latin typeface="Times New Roman" panose="02020603050405020304" pitchFamily="18" charset="0"/>
                <a:cs typeface="Times New Roman" panose="02020603050405020304" pitchFamily="18" charset="0"/>
              </a:rPr>
            </a:br>
            <a:r>
              <a:rPr lang="en-US" b="1">
                <a:solidFill>
                  <a:srgbClr val="000099"/>
                </a:solidFill>
                <a:latin typeface="Times New Roman" panose="02020603050405020304" pitchFamily="18" charset="0"/>
                <a:cs typeface="Times New Roman" panose="02020603050405020304" pitchFamily="18" charset="0"/>
              </a:rPr>
              <a:t>“ Tí Xíu” là rất bé, bé tí tẹo tèo teo. Bạn Tí Xíu trong câu truyện là một giọt nước rất bé. </a:t>
            </a:r>
            <a:endParaRPr lang="en-US" altLang="en-US" b="1">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3289534320"/>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3554"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2590800" y="990600"/>
            <a:ext cx="6477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nSpc>
                <a:spcPct val="150000"/>
              </a:lnSpc>
              <a:spcBef>
                <a:spcPct val="0"/>
              </a:spcBef>
              <a:buFontTx/>
              <a:buChar char="-"/>
              <a:defRPr/>
            </a:pPr>
            <a:r>
              <a:rPr lang="en-US" b="1" err="1">
                <a:solidFill>
                  <a:srgbClr val="FF0000"/>
                </a:solidFill>
                <a:latin typeface="Times New Roman" panose="02020603050405020304" pitchFamily="18" charset="0"/>
                <a:cs typeface="Times New Roman" panose="02020603050405020304" pitchFamily="18" charset="0"/>
              </a:rPr>
              <a:t>Một buổi sáng Tí Xíu đang chơi đùa cùng các bạn. Ông Mặt Trời toả ánh sáng rực rỡ xuống mặt biển. Ông Mặt Trời nói gì với Tí Xíu?</a:t>
            </a:r>
          </a:p>
        </p:txBody>
      </p:sp>
    </p:spTree>
    <p:extLst>
      <p:ext uri="{BB962C8B-B14F-4D97-AF65-F5344CB8AC3E}">
        <p14:creationId xmlns:p14="http://schemas.microsoft.com/office/powerpoint/2010/main" val="42725772"/>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PhAnim="0">
  <p:cSld>
    <p:spTree>
      <p:nvGrpSpPr>
        <p:cNvPr id="1" name=""/>
        <p:cNvGrpSpPr/>
        <p:nvPr/>
      </p:nvGrpSpPr>
      <p:grpSpPr>
        <a:xfrm>
          <a:off x="0" y="0"/>
          <a:ext cx="0" cy="0"/>
        </a:xfrm>
      </p:grpSpPr>
      <p:pic>
        <p:nvPicPr>
          <p:cNvPr id="5122" name="Picture 18" descr="10396111281837ac5fb"/>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9296400" y="2667000"/>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1042009041.gif"/>
          <p:cNvPicPr>
            <a:picLocks noChangeAspect="1"/>
          </p:cNvPicPr>
          <p:nvPr/>
        </p:nvPicPr>
        <p:blipFill>
          <a:blip r:embed="rId5">
            <a:extLst>
              <a:ext uri="{28A0092B-C50C-407E-A947-70E740481C1C}">
                <a14:useLocalDpi xmlns:a14="http://schemas.microsoft.com/office/drawing/2010/main" val="0"/>
              </a:ext>
            </a:extLst>
          </a:blip>
          <a:srcRect l="17308" t="42308" r="16347"/>
          <a:stretch>
            <a:fillRect/>
          </a:stretch>
        </p:blipFill>
        <p:spPr bwMode="auto">
          <a:xfrm>
            <a:off x="1752600" y="3200400"/>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21042009041.gif"/>
          <p:cNvPicPr>
            <a:picLocks noChangeAspect="1"/>
          </p:cNvPicPr>
          <p:nvPr/>
        </p:nvPicPr>
        <p:blipFill>
          <a:blip r:embed="rId6">
            <a:extLst>
              <a:ext uri="{28A0092B-C50C-407E-A947-70E740481C1C}">
                <a14:useLocalDpi xmlns:a14="http://schemas.microsoft.com/office/drawing/2010/main" val="0"/>
              </a:ext>
            </a:extLst>
          </a:blip>
          <a:srcRect l="18750" t="40001" r="10001"/>
          <a:stretch>
            <a:fillRect/>
          </a:stretch>
        </p:blipFill>
        <p:spPr bwMode="auto">
          <a:xfrm>
            <a:off x="6705600" y="4724400"/>
            <a:ext cx="2895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21042009041.gif"/>
          <p:cNvPicPr>
            <a:picLocks noChangeAspect="1"/>
          </p:cNvPicPr>
          <p:nvPr/>
        </p:nvPicPr>
        <p:blipFill>
          <a:blip r:embed="rId6">
            <a:extLst>
              <a:ext uri="{28A0092B-C50C-407E-A947-70E740481C1C}">
                <a14:useLocalDpi xmlns:a14="http://schemas.microsoft.com/office/drawing/2010/main" val="0"/>
              </a:ext>
            </a:extLst>
          </a:blip>
          <a:srcRect l="18750" t="38461"/>
          <a:stretch>
            <a:fillRect/>
          </a:stretch>
        </p:blipFill>
        <p:spPr bwMode="auto">
          <a:xfrm>
            <a:off x="4191000" y="3276600"/>
            <a:ext cx="210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21042009041.gif"/>
          <p:cNvPicPr>
            <a:picLocks noChangeAspect="1"/>
          </p:cNvPicPr>
          <p:nvPr/>
        </p:nvPicPr>
        <p:blipFill>
          <a:blip r:embed="rId7">
            <a:extLst>
              <a:ext uri="{28A0092B-C50C-407E-A947-70E740481C1C}">
                <a14:useLocalDpi xmlns:a14="http://schemas.microsoft.com/office/drawing/2010/main" val="0"/>
              </a:ext>
            </a:extLst>
          </a:blip>
          <a:srcRect l="14999" t="34999" r="10001"/>
          <a:stretch>
            <a:fillRect/>
          </a:stretch>
        </p:blipFill>
        <p:spPr bwMode="auto">
          <a:xfrm>
            <a:off x="3429000" y="2716214"/>
            <a:ext cx="14478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1042009041.gif"/>
          <p:cNvPicPr>
            <a:picLocks noChangeAspect="1"/>
          </p:cNvPicPr>
          <p:nvPr/>
        </p:nvPicPr>
        <p:blipFill>
          <a:blip r:embed="rId6">
            <a:extLst>
              <a:ext uri="{28A0092B-C50C-407E-A947-70E740481C1C}">
                <a14:useLocalDpi xmlns:a14="http://schemas.microsoft.com/office/drawing/2010/main" val="0"/>
              </a:ext>
            </a:extLst>
          </a:blip>
          <a:srcRect l="18750" t="45000" r="6250"/>
          <a:stretch>
            <a:fillRect/>
          </a:stretch>
        </p:blipFill>
        <p:spPr bwMode="auto">
          <a:xfrm>
            <a:off x="1524000" y="43434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2286000" y="17526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7391400" y="8382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5943600" y="4572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6629400" y="28956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5181600" y="46482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5334000" y="19812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4495800" y="3810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21024" y="5793938"/>
            <a:ext cx="7673788" cy="1292662"/>
          </a:xfrm>
          <a:prstGeom prst="rect">
            <a:avLst/>
          </a:prstGeom>
          <a:noFill/>
        </p:spPr>
        <p:txBody>
          <a:bodyPr wrap="square" rtlCol="0">
            <a:spAutoFit/>
          </a:bodyPr>
          <a:lstStyle/>
          <a:p>
            <a:r>
              <a:rPr lang="en-US" sz="2000" err="1">
                <a:effectLst/>
                <a:latin typeface="Times New Roman" panose="02020603050405020304" pitchFamily="18" charset="0"/>
                <a:cs typeface="Times New Roman" panose="02020603050405020304" pitchFamily="18" charset="0"/>
              </a:rPr>
              <a:t>Một buổi sáng biển lặng, Tí Xíu cùng các bạn đuổi theo các lớp sóng nhấp nhô. Ông Mặt Trời thả ánh sáng rực rỡ xuống mặt biển. Bọn Tí Xíu reo vui trong sóng nhẹ và ánh nắng chan hoà. </a:t>
            </a:r>
          </a:p>
          <a:p>
            <a:endParaRPr lang="en-US"/>
          </a:p>
        </p:txBody>
      </p:sp>
    </p:spTree>
    <p:extLst>
      <p:ext uri="{BB962C8B-B14F-4D97-AF65-F5344CB8AC3E}">
        <p14:creationId xmlns:p14="http://schemas.microsoft.com/office/powerpoint/2010/main" val="2898235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0" presetClass="path" presetSubtype="0" repeatCount="indefinite" accel="50000" decel="50000" fill="hold" nodeType="withEffect">
                                  <p:stCondLst>
                                    <p:cond delay="0"/>
                                  </p:stCondLst>
                                  <p:childTnLst>
                                    <p:animMotion origin="layout" path="M 2.5E-06 5.78035E-07 C 0.01076 -0.01364 -0.00556 0.00855 0.00486 -0.01272 C 0.00677 -0.01642 0.01076 -0.01757 0.01285 -0.02127 C 0.01858 -0.03122 0.02083 -0.04023 0.03021 -0.04439 C 0.03281 -0.0437 0.03594 -0.04439 0.03819 -0.04231 C 0.0401 -0.04046 0.03976 -0.0363 0.04132 -0.03376 C 0.04496 -0.02798 0.05191 -0.02312 0.05729 -0.02127 C 0.06233 -0.0222 0.06927 -0.02127 0.07309 -0.02752 C 0.07934 -0.03769 0.07361 -0.03399 0.07778 -0.04439 C 0.08021 -0.05064 0.08785 -0.05156 0.09219 -0.05295 C 0.09479 -0.05226 0.09792 -0.05318 0.1 -0.05087 C 0.1033 -0.04717 0.10104 -0.03214 0.1 -0.0296 C 0.09913 -0.02728 0.0967 -0.02705 0.09531 -0.02543 C 0.09358 -0.02358 0.09271 -0.02012 0.09062 -0.01896 C 0.08663 -0.01642 0.07778 -0.0148 0.07778 -0.0148 C 0.06111 -0.01642 0.04896 -0.0111 0.03976 -0.0296 C 0.03923 -0.03237 0.03941 -0.03561 0.03819 -0.03815 C 0.03559 -0.04324 0.03021 -0.04231 0.02708 -0.04648" pathEditMode="relative" ptsTypes="fffffffffffffffffA">
                                      <p:cBhvr>
                                        <p:cTn id="6" dur="5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5.83333E-06 6.35838E-06 C 0.00817 -0.00369 0.00227 0.00093 0.00626 -0.00855 C 0.00817 -0.01294 0.01268 -0.02103 0.01268 -0.02103 C 0.01494 -0.03028 0.0224 -0.03676 0.02848 -0.04231 C 0.03282 -0.04092 0.03751 -0.04092 0.04133 -0.03814 C 0.05539 -0.02797 0.04445 -0.03028 0.05244 -0.02103 C 0.05973 -0.01248 0.06442 -0.01225 0.07293 -0.00855 C 0.08386 -0.0104 0.08924 -0.00924 0.09688 -0.01895 C 0.10643 -0.01687 0.10834 -0.0178 0.11112 -0.00624 C 0.11095 -0.00277 0.10956 0.03816 0.10157 0.04024 C 0.09897 0.04093 0.09619 0.04163 0.09359 0.04232 C 0.0915 0.04371 0.08924 0.04486 0.08734 0.04648 C 0.08612 0.04764 0.08543 0.04995 0.08404 0.05064 C 0.07848 0.05295 0.06668 0.05504 0.06668 0.05504 C 0.05383 0.05388 0.04723 0.05457 0.03647 0.05064 C 0.03317 0.04949 0.02692 0.04648 0.02692 0.04648 C 0.01424 0.03538 0.02119 0.03885 0.00626 0.03584 C -0.00016 0.03307 -0.00607 0.0296 -0.01266 0.02752 C -0.01753 0.02821 -0.02256 0.02752 -0.02707 0.0296 C -0.02916 0.03053 -0.03003 0.03423 -0.03176 0.03584 C -0.03315 0.037 -0.03489 0.03746 -0.03645 0.03816 C -0.04391 0.04741 -0.04756 0.05064 -0.05711 0.05064" pathEditMode="relative" ptsTypes="fffffffffffffffffffffA">
                                      <p:cBhvr>
                                        <p:cTn id="8" dur="5000" fill="hold"/>
                                        <p:tgtEl>
                                          <p:spTgt spid="6"/>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0.05712 -0.05064 C 0.06528 -0.05434 0.05938 -0.04971 0.06337 -0.05919 C 0.06528 -0.06359 0.06979 -0.07168 0.06979 -0.07145 C 0.07205 -0.08093 0.07951 -0.0874 0.08559 -0.09295 C 0.08993 -0.09156 0.09462 -0.09156 0.09844 -0.08879 C 0.1125 -0.07862 0.10156 -0.08093 0.10955 -0.07168 C 0.11684 -0.06312 0.12153 -0.06289 0.13003 -0.05919 C 0.14097 -0.06104 0.14635 -0.05989 0.15399 -0.0696 C 0.16354 -0.06752 0.16545 -0.06844 0.16823 -0.05688 C 0.16806 -0.05341 0.16667 -0.01249 0.15868 -0.01041 C 0.15608 -0.00971 0.1533 -0.00902 0.15069 -0.00833 C 0.14861 -0.00694 0.14635 -0.00578 0.14444 -0.00416 C 0.14323 -0.00301 0.14253 -0.0007 0.14115 3.00578E-06 C 0.13559 0.00231 0.12378 0.00439 0.12378 0.00462 C 0.11094 0.00323 0.10434 0.00393 0.09358 3.00578E-06 C 0.09028 -0.00116 0.08403 -0.00416 0.08403 -0.00393 C 0.07135 -0.01526 0.0783 -0.01179 0.06337 -0.0148 C 0.05694 -0.01758 0.05104 -0.02104 0.04444 -0.02312 C 0.03958 -0.02243 0.03455 -0.02312 0.03003 -0.02104 C 0.02795 -0.02012 0.02708 -0.01642 0.02535 -0.0148 C 0.02396 -0.01364 0.02222 -0.01318 0.02066 -0.01249 C 0.01319 -0.00324 0.00955 3.00578E-06 0 3.00578E-06" pathEditMode="relative" rAng="0" ptsTypes="fffffffffffffffffffffA">
                                      <p:cBhvr>
                                        <p:cTn id="10" dur="5000" fill="hold"/>
                                        <p:tgtEl>
                                          <p:spTgt spid="2"/>
                                        </p:tgtEl>
                                        <p:attrNameLst>
                                          <p:attrName>ppt_x</p:attrName>
                                          <p:attrName>ppt_y</p:attrName>
                                        </p:attrNameLst>
                                      </p:cBhvr>
                                      <p:rCtr x="2691" y="647"/>
                                    </p:animMotion>
                                  </p:childTnLst>
                                </p:cTn>
                              </p:par>
                              <p:par>
                                <p:cTn id="11" presetID="0" presetClass="path" presetSubtype="0" repeatCount="indefinite" accel="50000" decel="50000" fill="hold" nodeType="withEffect">
                                  <p:stCondLst>
                                    <p:cond delay="0"/>
                                  </p:stCondLst>
                                  <p:childTnLst>
                                    <p:animMotion origin="layout" path="M 5.83333E-06 6.35838E-06 C 0.00817 -0.00369 0.00227 0.00093 0.00626 -0.00855 C 0.00817 -0.01294 0.01268 -0.02103 0.01268 -0.02103 C 0.01494 -0.03028 0.0224 -0.03676 0.02848 -0.04231 C 0.03282 -0.04092 0.03751 -0.04092 0.04133 -0.03814 C 0.05539 -0.02797 0.04445 -0.03028 0.05244 -0.02103 C 0.05973 -0.01248 0.06442 -0.01225 0.07293 -0.00855 C 0.08386 -0.0104 0.08924 -0.00924 0.09688 -0.01895 C 0.10643 -0.01687 0.10834 -0.0178 0.11112 -0.00624 C 0.11095 -0.00277 0.10956 0.03816 0.10157 0.04024 C 0.09897 0.04093 0.09619 0.04163 0.09359 0.04232 C 0.0915 0.04371 0.08924 0.04486 0.08734 0.04648 C 0.08612 0.04764 0.08543 0.04995 0.08404 0.05064 C 0.07848 0.05295 0.06668 0.05504 0.06668 0.05504 C 0.05383 0.05388 0.04723 0.05457 0.03647 0.05064 C 0.03317 0.04949 0.02692 0.04648 0.02692 0.04648 C 0.01424 0.03538 0.02119 0.03885 0.00626 0.03584 C -0.00016 0.03307 -0.00607 0.0296 -0.01266 0.02752 C -0.01753 0.02821 -0.02256 0.02752 -0.02707 0.0296 C -0.02916 0.03053 -0.03003 0.03423 -0.03176 0.03584 C -0.03315 0.037 -0.03489 0.03746 -0.03645 0.03816 C -0.04391 0.04741 -0.04756 0.05064 -0.05711 0.05064" pathEditMode="relative" ptsTypes="fffffffffffffffffffffA">
                                      <p:cBhvr>
                                        <p:cTn id="12" dur="5000" fill="hold"/>
                                        <p:tgtEl>
                                          <p:spTgt spid="3"/>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0.04878 0.00347 C 0.05694 -0.00023 0.05104 0.00439 0.05503 -0.00509 C 0.05694 -0.00948 0.06146 -0.01757 0.06146 -0.01734 C 0.06372 -0.02682 0.07118 -0.03329 0.07726 -0.03884 C 0.0816 -0.03746 0.08628 -0.03746 0.0901 -0.03468 C 0.10417 -0.02451 0.09323 -0.02682 0.10122 -0.01757 C 0.10851 -0.00902 0.11319 -0.00879 0.1217 -0.00509 C 0.13264 -0.00694 0.13802 -0.00578 0.14566 -0.01549 C 0.15521 -0.01341 0.15712 -0.01433 0.1599 -0.00277 C 0.15972 0.00069 0.15833 0.04162 0.15035 0.0437 C 0.14774 0.04439 0.14497 0.04509 0.14236 0.04578 C 0.14028 0.04717 0.13802 0.04832 0.13611 0.04994 C 0.1349 0.0511 0.1342 0.05341 0.13281 0.05411 C 0.12726 0.05642 0.11545 0.0585 0.11545 0.05873 C 0.1026 0.05734 0.09601 0.05804 0.08524 0.05411 C 0.08194 0.05295 0.07569 0.04994 0.07569 0.05017 C 0.06302 0.03885 0.06997 0.04231 0.05503 0.03931 C 0.04861 0.03653 0.04271 0.03306 0.03611 0.03098 C 0.03125 0.03168 0.02622 0.03098 0.0217 0.03306 C 0.01962 0.03399 0.01875 0.03769 0.01701 0.03931 C 0.01563 0.04046 0.01389 0.04093 0.01233 0.04162 C 0.00486 0.05087 0.00122 0.05411 -0.00833 0.05411" pathEditMode="relative" rAng="0" ptsTypes="fffffffffffffffffffffA">
                                      <p:cBhvr>
                                        <p:cTn id="14" dur="5000" fill="hold"/>
                                        <p:tgtEl>
                                          <p:spTgt spid="4"/>
                                        </p:tgtEl>
                                        <p:attrNameLst>
                                          <p:attrName>ppt_x</p:attrName>
                                          <p:attrName>ppt_y</p:attrName>
                                        </p:attrNameLst>
                                      </p:cBhvr>
                                      <p:rCtr x="2691" y="647"/>
                                    </p:animMotion>
                                  </p:childTnLst>
                                </p:cTn>
                              </p:par>
                              <p:par>
                                <p:cTn id="15" presetID="0" presetClass="path" presetSubtype="0" repeatCount="indefinite" accel="50000" decel="50000" fill="hold" nodeType="withEffect">
                                  <p:stCondLst>
                                    <p:cond delay="0"/>
                                  </p:stCondLst>
                                  <p:childTnLst>
                                    <p:animMotion origin="layout" path="M 5.83333E-06 6.35838E-06 C 0.00817 -0.00369 0.00227 0.00093 0.00626 -0.00855 C 0.00817 -0.01294 0.01268 -0.02103 0.01268 -0.02103 C 0.01494 -0.03028 0.0224 -0.03676 0.02848 -0.04231 C 0.03282 -0.04092 0.03751 -0.04092 0.04133 -0.03814 C 0.05539 -0.02797 0.04445 -0.03028 0.05244 -0.02103 C 0.05973 -0.01248 0.06442 -0.01225 0.07293 -0.00855 C 0.08386 -0.0104 0.08924 -0.00924 0.09688 -0.01895 C 0.10643 -0.01687 0.10834 -0.0178 0.11112 -0.00624 C 0.11095 -0.00277 0.10956 0.03816 0.10157 0.04024 C 0.09897 0.04093 0.09619 0.04163 0.09359 0.04232 C 0.0915 0.04371 0.08924 0.04486 0.08734 0.04648 C 0.08612 0.04764 0.08543 0.04995 0.08404 0.05064 C 0.07848 0.05295 0.06668 0.05504 0.06668 0.05504 C 0.05383 0.05388 0.04723 0.05457 0.03647 0.05064 C 0.03317 0.04949 0.02692 0.04648 0.02692 0.04648 C 0.01424 0.03538 0.02119 0.03885 0.00626 0.03584 C -0.00016 0.03307 -0.00607 0.0296 -0.01266 0.02752 C -0.01753 0.02821 -0.02256 0.02752 -0.02707 0.0296 C -0.02916 0.03053 -0.03003 0.03423 -0.03176 0.03584 C -0.03315 0.037 -0.03489 0.03746 -0.03645 0.03816 C -0.04391 0.04741 -0.04756 0.05064 -0.05711 0.05064" pathEditMode="relative" ptsTypes="fffffffffffffffffffffA">
                                      <p:cBhvr>
                                        <p:cTn id="16" dur="5000" fill="hold"/>
                                        <p:tgtEl>
                                          <p:spTgt spid="5"/>
                                        </p:tgtEl>
                                        <p:attrNameLst>
                                          <p:attrName>ppt_x</p:attrName>
                                          <p:attrName>ppt_y</p:attrName>
                                        </p:attrNameLst>
                                      </p:cBhvr>
                                    </p:animMotion>
                                  </p:childTnLst>
                                </p:cTn>
                              </p:par>
                              <p:par>
                                <p:cTn id="17" presetID="35" presetClass="path" presetSubtype="0" repeatCount="indefinite" accel="50000" decel="50000" fill="hold" nodeType="withEffect">
                                  <p:stCondLst>
                                    <p:cond delay="0"/>
                                  </p:stCondLst>
                                  <p:childTnLst>
                                    <p:animMotion origin="layout" path="M 0.09167 -0.08326 L -0.15833 -0.08326" pathEditMode="relative" rAng="0" ptsTypes="AA">
                                      <p:cBhvr>
                                        <p:cTn id="18" dur="5000" fill="hold"/>
                                        <p:tgtEl>
                                          <p:spTgt spid="6"/>
                                        </p:tgtEl>
                                        <p:attrNameLst>
                                          <p:attrName>ppt_x</p:attrName>
                                          <p:attrName>ppt_y</p:attrName>
                                        </p:attrNameLst>
                                      </p:cBhvr>
                                      <p:rCtr x="-12500" y="0"/>
                                    </p:animMotion>
                                  </p:childTnLst>
                                </p:cTn>
                              </p:par>
                              <p:par>
                                <p:cTn id="19" presetID="63" presetClass="path" presetSubtype="0" repeatCount="indefinite" accel="50000" decel="50000" fill="hold" nodeType="withEffect">
                                  <p:stCondLst>
                                    <p:cond delay="0"/>
                                  </p:stCondLst>
                                  <p:childTnLst>
                                    <p:animMotion origin="layout" path="M -0.0125 0.05549 L 0.69584 -0.07769" pathEditMode="relative" rAng="0" ptsTypes="AA">
                                      <p:cBhvr>
                                        <p:cTn id="20" dur="5000" fill="hold"/>
                                        <p:tgtEl>
                                          <p:spTgt spid="5"/>
                                        </p:tgtEl>
                                        <p:attrNameLst>
                                          <p:attrName>ppt_x</p:attrName>
                                          <p:attrName>ppt_y</p:attrName>
                                        </p:attrNameLst>
                                      </p:cBhvr>
                                      <p:rCtr x="35417" y="-6659"/>
                                    </p:animMotion>
                                  </p:childTnLst>
                                </p:cTn>
                              </p:par>
                              <p:par>
                                <p:cTn id="21" presetID="35" presetClass="path" presetSubtype="0" repeatCount="indefinite" accel="50000" decel="50000" fill="hold" nodeType="withEffect">
                                  <p:stCondLst>
                                    <p:cond delay="0"/>
                                  </p:stCondLst>
                                  <p:childTnLst>
                                    <p:animMotion origin="layout" path="M 1.11022E-16 -8.09249E-07 L -0.45 0.01665" pathEditMode="relative" rAng="0" ptsTypes="AA">
                                      <p:cBhvr>
                                        <p:cTn id="22" dur="5000" fill="hold"/>
                                        <p:tgtEl>
                                          <p:spTgt spid="2"/>
                                        </p:tgtEl>
                                        <p:attrNameLst>
                                          <p:attrName>ppt_x</p:attrName>
                                          <p:attrName>ppt_y</p:attrName>
                                        </p:attrNameLst>
                                      </p:cBhvr>
                                      <p:rCtr x="-22500" y="832"/>
                                    </p:animMotion>
                                  </p:childTnLst>
                                </p:cTn>
                              </p:par>
                              <p:par>
                                <p:cTn id="23" presetID="64" presetClass="path" presetSubtype="0" repeatCount="indefinite" accel="50000" decel="50000" fill="hold" nodeType="withEffect">
                                  <p:stCondLst>
                                    <p:cond delay="0"/>
                                  </p:stCondLst>
                                  <p:childTnLst>
                                    <p:animMotion origin="layout" path="M -0.00416 0.13876 L 0.20417 -0.24977" pathEditMode="relative" rAng="0" ptsTypes="AA">
                                      <p:cBhvr>
                                        <p:cTn id="24" dur="5000" fill="hold"/>
                                        <p:tgtEl>
                                          <p:spTgt spid="7"/>
                                        </p:tgtEl>
                                        <p:attrNameLst>
                                          <p:attrName>ppt_x</p:attrName>
                                          <p:attrName>ppt_y</p:attrName>
                                        </p:attrNameLst>
                                      </p:cBhvr>
                                      <p:rCtr x="10417" y="-19426"/>
                                    </p:animMotion>
                                  </p:childTnLst>
                                </p:cTn>
                              </p:par>
                              <p:par>
                                <p:cTn id="25" presetID="56" presetClass="path" presetSubtype="0" repeatCount="indefinite" accel="50000" decel="50000" fill="hold" nodeType="withEffect">
                                  <p:stCondLst>
                                    <p:cond delay="0"/>
                                  </p:stCondLst>
                                  <p:childTnLst>
                                    <p:animMotion origin="layout" path="M -0.05695 0.13321 L 0.19305 -0.19981" pathEditMode="relative" rAng="0" ptsTypes="AA">
                                      <p:cBhvr>
                                        <p:cTn id="26" dur="5000" fill="hold"/>
                                        <p:tgtEl>
                                          <p:spTgt spid="3"/>
                                        </p:tgtEl>
                                        <p:attrNameLst>
                                          <p:attrName>ppt_x</p:attrName>
                                          <p:attrName>ppt_y</p:attrName>
                                        </p:attrNameLst>
                                      </p:cBhvr>
                                      <p:rCtr x="12500" y="-16651"/>
                                    </p:animMotion>
                                  </p:childTnLst>
                                </p:cTn>
                              </p:par>
                              <p:par>
                                <p:cTn id="27" presetID="0" presetClass="path" presetSubtype="0" repeatCount="indefinite" accel="50000" decel="50000" fill="hold" nodeType="withEffect">
                                  <p:stCondLst>
                                    <p:cond delay="0"/>
                                  </p:stCondLst>
                                  <p:childTnLst>
                                    <p:animMotion origin="layout" path="M -0.10122 -0.17411 C -0.09306 -0.17781 -0.09896 -0.17318 -0.09497 -0.18266 C -0.09306 -0.18705 -0.08854 -0.19515 -0.08854 -0.19492 C -0.08629 -0.2044 -0.07882 -0.21087 -0.07275 -0.21642 C -0.06858 -0.21503 -0.06372 -0.21503 -0.0599 -0.21226 C -0.04584 -0.20208 -0.05677 -0.2044 -0.04879 -0.19515 C -0.0415 -0.18659 -0.03681 -0.18636 -0.0283 -0.18266 C -0.01736 -0.18451 -0.01198 -0.18335 -0.00434 -0.19307 C 0.00521 -0.19099 0.00711 -0.19191 0.00989 -0.18035 C 0.00972 -0.17688 0.00833 -0.13596 0.00034 -0.13388 C -0.00226 -0.13318 -0.00504 -0.13249 -0.00764 -0.13179 C -0.00973 -0.13041 -0.01198 -0.12925 -0.01389 -0.12763 C -0.01511 -0.12648 -0.0158 -0.12416 -0.01719 -0.12347 C -0.02275 -0.12116 -0.03455 -0.11908 -0.03455 -0.11885 C -0.0474 -0.12023 -0.054 -0.11954 -0.06476 -0.12347 C -0.06823 -0.12463 -0.07431 -0.12763 -0.07431 -0.1274 C -0.08698 -0.13873 -0.08004 -0.13526 -0.09497 -0.13827 C -0.10139 -0.14104 -0.10729 -0.14451 -0.11389 -0.14659 C -0.11875 -0.1459 -0.12379 -0.14659 -0.1283 -0.14451 C -0.13039 -0.14359 -0.13125 -0.13989 -0.13299 -0.13827 C -0.13438 -0.13711 -0.13611 -0.13665 -0.13768 -0.13596 C -0.14514 -0.12671 -0.14879 -0.12347 -0.15834 -0.12347" pathEditMode="relative" rAng="0" ptsTypes="fffffffffffffffffffffA">
                                      <p:cBhvr>
                                        <p:cTn id="28" dur="5000" fill="hold"/>
                                        <p:tgtEl>
                                          <p:spTgt spid="8"/>
                                        </p:tgtEl>
                                        <p:attrNameLst>
                                          <p:attrName>ppt_x</p:attrName>
                                          <p:attrName>ppt_y</p:attrName>
                                        </p:attrNameLst>
                                      </p:cBhvr>
                                      <p:rCtr x="2691" y="647"/>
                                    </p:animMotion>
                                  </p:childTnLst>
                                </p:cTn>
                              </p:par>
                              <p:par>
                                <p:cTn id="29"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30" dur="5000" fill="hold"/>
                                        <p:tgtEl>
                                          <p:spTgt spid="9"/>
                                        </p:tgtEl>
                                        <p:attrNameLst>
                                          <p:attrName>ppt_x</p:attrName>
                                          <p:attrName>ppt_y</p:attrName>
                                        </p:attrNameLst>
                                      </p:cBhvr>
                                      <p:rCtr x="2691" y="624"/>
                                    </p:animMotion>
                                  </p:childTnLst>
                                </p:cTn>
                              </p:par>
                              <p:par>
                                <p:cTn id="31"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32" dur="5000" fill="hold"/>
                                        <p:tgtEl>
                                          <p:spTgt spid="10"/>
                                        </p:tgtEl>
                                        <p:attrNameLst>
                                          <p:attrName>ppt_x</p:attrName>
                                          <p:attrName>ppt_y</p:attrName>
                                        </p:attrNameLst>
                                      </p:cBhvr>
                                      <p:rCtr x="2691" y="624"/>
                                    </p:animMotion>
                                  </p:childTnLst>
                                </p:cTn>
                              </p:par>
                              <p:par>
                                <p:cTn id="33"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34" dur="5000" fill="hold"/>
                                        <p:tgtEl>
                                          <p:spTgt spid="11"/>
                                        </p:tgtEl>
                                        <p:attrNameLst>
                                          <p:attrName>ppt_x</p:attrName>
                                          <p:attrName>ppt_y</p:attrName>
                                        </p:attrNameLst>
                                      </p:cBhvr>
                                      <p:rCtr x="2691" y="624"/>
                                    </p:animMotion>
                                  </p:childTnLst>
                                </p:cTn>
                              </p:par>
                              <p:par>
                                <p:cTn id="35" presetID="0" presetClass="path" presetSubtype="0" repeatCount="indefinite" accel="50000" decel="50000" fill="hold" nodeType="withEffect">
                                  <p:stCondLst>
                                    <p:cond delay="0"/>
                                  </p:stCondLst>
                                  <p:childTnLst>
                                    <p:animMotion origin="layout" path="M 1.94444E-06 1.38728E-06 C 0.00816 -0.0037 0.00226 0.00092 0.00625 -0.00856 C 0.00816 -0.01295 0.01267 -0.02104 0.01267 -0.02081 C 0.01493 -0.03029 0.02239 -0.03676 0.02847 -0.04231 C 0.03281 -0.04093 0.0375 -0.04093 0.04132 -0.03815 C 0.05538 -0.02798 0.04444 -0.03029 0.05243 -0.02104 C 0.05972 -0.01249 0.06441 -0.01226 0.07291 -0.00856 C 0.08385 -0.01041 0.08923 -0.00925 0.09687 -0.01896 C 0.10642 -0.01688 0.10833 -0.0178 0.11111 -0.00624 C 0.11094 -0.00278 0.10955 0.03815 0.10156 0.04023 C 0.09896 0.04092 0.09618 0.04162 0.09357 0.04231 C 0.09149 0.0437 0.08923 0.04485 0.08732 0.04647 C 0.08611 0.04763 0.08541 0.04994 0.08403 0.05063 C 0.07847 0.05295 0.06666 0.05503 0.06666 0.05526 C 0.05382 0.05387 0.04722 0.05457 0.03646 0.05063 C 0.03316 0.04948 0.02691 0.04647 0.02691 0.0467 C 0.01423 0.03537 0.02118 0.03884 0.00625 0.03584 C -0.00018 0.03306 -0.00608 0.02959 -0.01268 0.02751 C -0.01754 0.02821 -0.02257 0.02751 -0.02709 0.02959 C -0.02917 0.03052 -0.03004 0.03422 -0.03177 0.03584 C -0.03316 0.03699 -0.0349 0.03746 -0.03646 0.03815 C -0.04393 0.0474 -0.04757 0.05063 -0.05712 0.05063" pathEditMode="relative" rAng="0" ptsTypes="fffffffffffffffffffffA">
                                      <p:cBhvr>
                                        <p:cTn id="36" dur="5000" fill="hold"/>
                                        <p:tgtEl>
                                          <p:spTgt spid="12"/>
                                        </p:tgtEl>
                                        <p:attrNameLst>
                                          <p:attrName>ppt_x</p:attrName>
                                          <p:attrName>ppt_y</p:attrName>
                                        </p:attrNameLst>
                                      </p:cBhvr>
                                      <p:rCtr x="2691" y="647"/>
                                    </p:animMotion>
                                  </p:childTnLst>
                                </p:cTn>
                              </p:par>
                              <p:par>
                                <p:cTn id="37"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38" dur="5000" fill="hold"/>
                                        <p:tgtEl>
                                          <p:spTgt spid="13"/>
                                        </p:tgtEl>
                                        <p:attrNameLst>
                                          <p:attrName>ppt_x</p:attrName>
                                          <p:attrName>ppt_y</p:attrName>
                                        </p:attrNameLst>
                                      </p:cBhvr>
                                      <p:rCtr x="2691" y="624"/>
                                    </p:animMotion>
                                  </p:childTnLst>
                                </p:cTn>
                              </p:par>
                              <p:par>
                                <p:cTn id="39"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40" dur="5000" fill="hold"/>
                                        <p:tgtEl>
                                          <p:spTgt spid="14"/>
                                        </p:tgtEl>
                                        <p:attrNameLst>
                                          <p:attrName>ppt_x</p:attrName>
                                          <p:attrName>ppt_y</p:attrName>
                                        </p:attrNameLst>
                                      </p:cBhvr>
                                      <p:rCtr x="2691" y="6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149" name="Picture 10" descr="AVSEQ06 (1)"/>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un14[1].gif"/>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202270" y="282388"/>
            <a:ext cx="2743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1717" y="163505"/>
            <a:ext cx="9453283" cy="1631216"/>
          </a:xfrm>
          <a:prstGeom prst="rect">
            <a:avLst/>
          </a:prstGeom>
        </p:spPr>
        <p:txBody>
          <a:bodyPr wrap="square">
            <a:spAutoFit/>
          </a:bodyPr>
          <a:lstStyle/>
          <a:p>
            <a:r>
              <a:rPr lang="en-US" sz="2000" err="1">
                <a:effectLst/>
                <a:latin typeface="Times New Roman" panose="02020603050405020304" pitchFamily="18" charset="0"/>
                <a:ea typeface="Calibri" panose="020f0502020204030204" pitchFamily="34" charset="0"/>
                <a:cs typeface="Times New Roman" panose="02020603050405020304" pitchFamily="18" charset="0"/>
              </a:rPr>
              <a:t>Chợt có tiếng ông Mặt Trời cất lên.</a:t>
            </a:r>
            <a:br>
              <a:rPr lang="en-US" sz="2000">
                <a:effectLst/>
                <a:latin typeface="Times New Roman" panose="02020603050405020304" pitchFamily="18" charset="0"/>
                <a:cs typeface="Times New Roman" panose="02020603050405020304" pitchFamily="18" charset="0"/>
              </a:rPr>
            </a:br>
            <a:r>
              <a:rPr lang="en-US" sz="2000">
                <a:effectLst/>
                <a:latin typeface="Times New Roman" panose="02020603050405020304" pitchFamily="18" charset="0"/>
                <a:cs typeface="Times New Roman" panose="02020603050405020304" pitchFamily="18" charset="0"/>
              </a:rPr>
              <a:t>-Tí Xíu ơi ! Cháu có đi với ông không ? </a:t>
            </a:r>
          </a:p>
          <a:p>
            <a:r>
              <a:rPr lang="en-US" sz="2000" err="1">
                <a:effectLst/>
                <a:latin typeface="Times New Roman" panose="02020603050405020304" pitchFamily="18" charset="0"/>
                <a:cs typeface="Times New Roman" panose="02020603050405020304" pitchFamily="18" charset="0"/>
              </a:rPr>
              <a:t>Tí Xíu ngẩng nhìn. Chú đáp giọng rất khẽ, chỉ có ông Mặt Trời là nghe thấy.</a:t>
            </a:r>
            <a:br>
              <a:rPr lang="en-US" sz="2000" err="1">
                <a:effectLst/>
                <a:latin typeface="Times New Roman" panose="02020603050405020304" pitchFamily="18" charset="0"/>
                <a:cs typeface="Times New Roman" panose="02020603050405020304" pitchFamily="18" charset="0"/>
              </a:rPr>
            </a:br>
            <a:r>
              <a:rPr lang="en-US" sz="2000" err="1">
                <a:effectLst/>
                <a:latin typeface="Times New Roman" panose="02020603050405020304" pitchFamily="18" charset="0"/>
                <a:cs typeface="Times New Roman" panose="02020603050405020304" pitchFamily="18" charset="0"/>
              </a:rPr>
              <a:t>- Đi đâu ạ ?</a:t>
            </a:r>
            <a:br>
              <a:rPr lang="en-US" sz="2000" err="1">
                <a:effectLst/>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4740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7650"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
          <p:cNvSpPr>
            <a:spLocks noChangeArrowheads="1"/>
          </p:cNvSpPr>
          <p:nvPr/>
        </p:nvSpPr>
        <p:spPr bwMode="auto">
          <a:xfrm>
            <a:off x="3238500" y="1676401"/>
            <a:ext cx="57150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Char char="-"/>
            </a:pPr>
            <a:r>
              <a:rPr lang="vi-VN" altLang="en-US" sz="2800" b="1">
                <a:solidFill>
                  <a:srgbClr val="FF0000"/>
                </a:solidFill>
                <a:latin typeface="Times New Roman" panose="02020603050405020304" pitchFamily="18" charset="0"/>
                <a:cs typeface="Times New Roman" panose="02020603050405020304" pitchFamily="18" charset="0"/>
              </a:rPr>
              <a:t> </a:t>
            </a:r>
            <a:r>
              <a:rPr lang="en-US" sz="2800"/>
              <a:t> </a:t>
            </a:r>
            <a:r>
              <a:rPr lang="en-US" b="1" err="1">
                <a:solidFill>
                  <a:srgbClr val="FF0000"/>
                </a:solidFill>
                <a:latin typeface="Times New Roman" panose="02020603050405020304" pitchFamily="18" charset="0"/>
                <a:cs typeface="Times New Roman" panose="02020603050405020304" pitchFamily="18" charset="0"/>
              </a:rPr>
              <a:t>Tí Xíu rất thích đi chơi nhưng Tí Xíu nhớ ra điều gì làm chú không đi được?</a:t>
            </a:r>
            <a:br>
              <a:rPr lang="en-US" sz="2800"/>
            </a:br>
            <a:endParaRPr lang="en-US" altLang="en-US" sz="3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45085287"/>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170" name="Picture 5" descr="Beaches_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4" y="0"/>
            <a:ext cx="1219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ma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924" t="35466" r="22929" b="30707"/>
          <a:stretch>
            <a:fillRect/>
          </a:stretch>
        </p:blipFill>
        <p:spPr bwMode="auto">
          <a:xfrm>
            <a:off x="0" y="1981200"/>
            <a:ext cx="1219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un14[1].gif"/>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rot="1476190">
            <a:off x="6934200" y="0"/>
            <a:ext cx="2743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mie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870" t="42706" r="54153" b="51825"/>
          <a:stretch>
            <a:fillRect/>
          </a:stretch>
        </p:blipFill>
        <p:spPr bwMode="auto">
          <a:xfrm>
            <a:off x="5562600" y="5029201"/>
            <a:ext cx="1371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399" y="2087348"/>
            <a:ext cx="7001435" cy="1477328"/>
          </a:xfrm>
          <a:prstGeom prst="rect">
            <a:avLst/>
          </a:prstGeom>
        </p:spPr>
        <p:txBody>
          <a:bodyPr wrap="square">
            <a:spAutoFit/>
          </a:bodyPr>
          <a:lstStyle/>
          <a:p>
            <a:r>
              <a:rPr lang="en-US" err="1">
                <a:effectLst/>
                <a:latin typeface="Times New Roman" panose="02020603050405020304" pitchFamily="18" charset="0"/>
                <a:cs typeface="Times New Roman" panose="02020603050405020304" pitchFamily="18" charset="0"/>
              </a:rPr>
              <a:t>Ông Mặt Trời cười bảo : “ Đi đến đất liền, ở đó rất cần nước”. Tí Xíu vui lắm, nhưng sực nhớ mình là giọt nước nên không thể bay được, Tí Xíu lại hỏi :</a:t>
            </a:r>
            <a:br>
              <a:rPr lang="en-US" err="1">
                <a:effectLst/>
                <a:latin typeface="Times New Roman" panose="02020603050405020304" pitchFamily="18" charset="0"/>
                <a:cs typeface="Times New Roman" panose="02020603050405020304" pitchFamily="18" charset="0"/>
              </a:rPr>
            </a:br>
            <a:r>
              <a:rPr lang="en-US" err="1">
                <a:effectLst/>
                <a:latin typeface="Times New Roman" panose="02020603050405020304" pitchFamily="18" charset="0"/>
                <a:cs typeface="Times New Roman" panose="02020603050405020304" pitchFamily="18" charset="0"/>
              </a:rPr>
              <a:t>-Cháu nặng lắm làm sao bay lên được.</a:t>
            </a:r>
            <a:br>
              <a:rPr lang="en-US" err="1">
                <a:effectLst/>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25952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0" presetClass="path" presetSubtype="0" accel="50000" decel="50000" autoRev="1" fill="hold" nodeType="afterEffect">
                                  <p:stCondLst>
                                    <p:cond delay="4000"/>
                                  </p:stCondLst>
                                  <p:childTnLst>
                                    <p:animMotion origin="layout" path="M 3.88889E-06 3.64477E-06 C -0.00278 0.00254 -0.00573 0.00485 -0.00851 0.0074 C -0.01007 0.00879 -0.00781 0.01272 -0.00712 0.01503 C -0.00504 0.02151 -0.00451 0.02058 3.88889E-06 0.02243 C 0.00191 0.02174 0.00503 0.02289 0.00556 0.02058 C 0.00608 0.0185 0.0026 0.0185 0.00139 0.01688 C -0.00208 0.01202 -0.00191 0.00647 -0.00573 0.00185 C -0.00712 0.00254 -0.00903 0.00208 -0.0099 0.0037 C -0.0125 0.00879 -0.01285 0.01549 -0.01545 0.02058 C -0.01319 0.03307 -0.01181 0.03052 -0.00278 0.02798 C -0.00729 0.02243 -0.00504 0.02428 -0.01267 0.02058 C -0.01545 0.01919 -0.02118 0.01688 -0.02118 0.01688 C -0.02431 0.02914 -0.02066 0.03607 -0.01267 0.04116 C -0.01076 0.04047 -0.00816 0.04139 -0.00712 0.03931 C -0.00399 0.03214 -0.01042 0.03099 -0.01267 0.03006 C -0.00903 0.0444 0.00087 0.03284 0.00556 0.02613 C 0.00833 0.01503 0.00486 0.01087 -0.00278 0.0074 C -0.00712 0.00855 -0.01181 0.00694 -0.01129 0.01503 C -0.01094 0.02012 -0.01042 0.02544 -0.00851 0.03006 C -0.00781 0.03168 -0.00434 0.03191 -0.00434 0.03191" pathEditMode="relative" ptsTypes="fffffffffffffffffffA">
                                      <p:cBhvr>
                                        <p:cTn id="11" dur="5000" fill="hold"/>
                                        <p:tgtEl>
                                          <p:spTgt spid="12295"/>
                                        </p:tgtEl>
                                        <p:attrNameLst>
                                          <p:attrName>ppt_x</p:attrName>
                                          <p:attrName>ppt_y</p:attrName>
                                        </p:attrNameLst>
                                      </p:cBhvr>
                                    </p:animMotion>
                                  </p:childTnLst>
                                </p:cTn>
                              </p:par>
                            </p:childTnLst>
                          </p:cTn>
                        </p:par>
                        <p:par>
                          <p:cTn id="12" fill="hold" nodeType="afterGroup">
                            <p:stCondLst>
                              <p:cond delay="12000"/>
                            </p:stCondLst>
                            <p:childTnLst>
                              <p:par>
                                <p:cTn id="13" presetID="0" presetClass="path" presetSubtype="0" repeatCount="4000" accel="50000" decel="50000" fill="hold" nodeType="afterEffect">
                                  <p:stCondLst>
                                    <p:cond delay="0"/>
                                  </p:stCondLst>
                                  <p:childTnLst>
                                    <p:animMotion origin="layout" path="M 4.16667E-06 3.36725E-06 C -0.00313 -0.01226 -0.00764 -0.00532 -0.01111 0.00185 C -0.00833 0.00948 -0.00764 0.0141 -0.00139 0.01688 C 0.00503 0.00902 0.00434 0.0037 -0.00417 3.36725E-06 C -0.01441 0.00277 -0.01076 0.00393 -0.01684 0.01503 C -0.02222 0.03631 -0.01771 0.03214 -0.00417 0.03006 C -0.00469 0.02821 -0.00417 0.02474 -0.00556 0.02428 C -0.00729 0.02382 -0.00938 0.0259 -0.00972 0.02821 C -0.01042 0.03376 -0.0099 0.03978 -0.00833 0.04509 C -0.00781 0.04694 -0.00556 0.04625 -0.00417 0.04694 C -0.00295 0.04417 4.16667E-06 0.03931 4.16667E-06 0.03561 C 4.16667E-06 0.02521 -0.00313 0.01318 4.16667E-06 0.02636 C 0.00191 0.02567 0.00521 0.02682 0.00573 0.02428 C 0.00885 0.00902 0.00573 0.0074 4.16667E-06 3.36725E-06 Z" pathEditMode="relative" ptsTypes="ffffffffffffff">
                                      <p:cBhvr>
                                        <p:cTn id="14" dur="5000" fill="hold"/>
                                        <p:tgtEl>
                                          <p:spTgt spid="12295"/>
                                        </p:tgtEl>
                                        <p:attrNameLst>
                                          <p:attrName>ppt_x</p:attrName>
                                          <p:attrName>ppt_y</p:attrName>
                                        </p:attrNameLst>
                                      </p:cBhvr>
                                    </p:animMotion>
                                  </p:childTnLst>
                                </p:cTn>
                              </p:par>
                            </p:childTnLst>
                          </p:cTn>
                        </p:par>
                      </p:childTnLst>
                    </p:cTn>
                  </p:par>
                  <p:par>
                    <p:cTn id="15" fill="hold" nodeType="clickPar">
                      <p:stCondLst>
                        <p:cond delay="indefinite"/>
                        <p:cond evt="onBegin" delay="0">
                          <p:tn val="14"/>
                        </p:cond>
                      </p:stCondLst>
                      <p:childTnLst>
                        <p:par>
                          <p:cTn id="16" fill="hold" nodeType="afterGroup">
                            <p:stCondLst>
                              <p:cond delay="0"/>
                            </p:stCondLst>
                            <p:childTnLst>
                              <p:par>
                                <p:cTn id="17" presetID="0" presetClass="path" presetSubtype="0" repeatCount="5000" accel="50000" decel="50000" fill="hold" nodeType="clickEffect">
                                  <p:stCondLst>
                                    <p:cond delay="0"/>
                                  </p:stCondLst>
                                  <p:childTnLst>
                                    <p:animMotion origin="layout" path="M 2.77778E-06 1.94265E-06 C -0.00191 -0.00185 -0.0033 -0.00439 -0.00555 -0.00532 C -0.01302 -0.00833 -0.00764 0.00463 -0.00694 0.0074 C -0.0092 0.01896 -0.00746 0.01503 -0.00955 0.00925 C -0.0151 -0.00601 -0.01111 0.00879 -0.01094 0.00925 C -0.01233 0.00994 -0.01458 0.01295 -0.0151 0.0111 C -0.01615 0.00694 -0.01441 0.00231 -0.01371 -0.00185 C -0.01354 -0.00301 -0.01371 0.00069 -0.01371 0.00185" pathEditMode="relative" ptsTypes="fffffffA">
                                      <p:cBhvr>
                                        <p:cTn id="18" dur="2000" fill="hold"/>
                                        <p:tgtEl>
                                          <p:spTgt spid="122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1746"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5"/>
          <p:cNvSpPr>
            <a:spLocks noChangeArrowheads="1"/>
          </p:cNvSpPr>
          <p:nvPr/>
        </p:nvSpPr>
        <p:spPr bwMode="auto">
          <a:xfrm>
            <a:off x="2731008" y="1173480"/>
            <a:ext cx="6477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Char char="-"/>
            </a:pPr>
            <a:r>
              <a:rPr lang="en-US" b="1" err="1">
                <a:solidFill>
                  <a:srgbClr val="FF0000"/>
                </a:solidFill>
                <a:latin typeface="Times New Roman" panose="02020603050405020304" pitchFamily="18" charset="0"/>
                <a:cs typeface="Times New Roman" panose="02020603050405020304" pitchFamily="18" charset="0"/>
              </a:rPr>
              <a:t>Ông Mặt Trời đã làm thế nào để Tí Xíu bay lên được?</a:t>
            </a:r>
          </a:p>
          <a:p>
            <a:pPr>
              <a:lnSpc>
                <a:spcPct val="150000"/>
              </a:lnSpc>
              <a:spcBef>
                <a:spcPct val="0"/>
              </a:spcBef>
              <a:buFontTx/>
              <a:buChar char="-"/>
            </a:pPr>
            <a:r>
              <a:rPr lang="en-US" b="1" err="1">
                <a:solidFill>
                  <a:srgbClr val="FF0000"/>
                </a:solidFill>
                <a:latin typeface="Times New Roman" panose="02020603050405020304" pitchFamily="18" charset="0"/>
                <a:cs typeface="Times New Roman" panose="02020603050405020304" pitchFamily="18" charset="0"/>
              </a:rPr>
              <a:t>Giọng nói ông Mặt trời như thế nào? Ai nói được giọng ông Mặt Trời? </a:t>
            </a:r>
            <a:r>
              <a:rPr lang="en-US" b="1">
                <a:solidFill>
                  <a:srgbClr val="000099"/>
                </a:solidFill>
                <a:latin typeface="Times New Roman" panose="02020603050405020304" pitchFamily="18" charset="0"/>
                <a:cs typeface="Times New Roman" panose="02020603050405020304" pitchFamily="18" charset="0"/>
              </a:rPr>
              <a:t>(ồm ồm, ám áp).</a:t>
            </a:r>
            <a:endParaRPr lang="vi-VN" altLang="en-US" b="1">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662739587"/>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5842"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p:cNvSpPr>
            <a:spLocks noChangeArrowheads="1"/>
          </p:cNvSpPr>
          <p:nvPr/>
        </p:nvSpPr>
        <p:spPr bwMode="auto">
          <a:xfrm>
            <a:off x="2857500" y="1600200"/>
            <a:ext cx="6477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None/>
            </a:pPr>
            <a:r>
              <a:rPr lang="en-US" altLang="en-US" sz="3000" b="1">
                <a:solidFill>
                  <a:srgbClr val="FF0000"/>
                </a:solidFill>
              </a:rPr>
              <a:t>- </a:t>
            </a:r>
            <a:r>
              <a:rPr lang="en-US" b="1" err="1">
                <a:solidFill>
                  <a:srgbClr val="FF0000"/>
                </a:solidFill>
                <a:latin typeface="Times New Roman" panose="02020603050405020304" pitchFamily="18" charset="0"/>
                <a:cs typeface="Times New Roman" panose="02020603050405020304" pitchFamily="18" charset="0"/>
              </a:rPr>
              <a:t>Tí xíu Biến thành hơi nước rồi từ từ bay lên cao. Trước khi đi Tí Xíu nói gì với mẹ Biển Cả? </a:t>
            </a:r>
            <a:endParaRPr lang="en-US" altLang="en-US"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68414163"/>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255" name="Picture 39" descr="anh dong 131"/>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244289"/>
            <a:ext cx="121920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9257" name="Picture 41" descr="Untitled"/>
          <p:cNvPicPr>
            <a:picLocks noChangeAspect="1" noChangeArrowheads="1"/>
          </p:cNvPicPr>
          <p:nvPr/>
        </p:nvPicPr>
        <p:blipFill>
          <a:blip r:embed="rId3">
            <a:extLst>
              <a:ext uri="{28A0092B-C50C-407E-A947-70E740481C1C}">
                <a14:useLocalDpi xmlns:a14="http://schemas.microsoft.com/office/drawing/2010/main" val="0"/>
              </a:ext>
            </a:extLst>
          </a:blip>
          <a:srcRect l="43721" t="12500" r="28021" b="72917"/>
          <a:stretch>
            <a:fillRect/>
          </a:stretch>
        </p:blipFill>
        <p:spPr bwMode="auto">
          <a:xfrm>
            <a:off x="0" y="-224118"/>
            <a:ext cx="12192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3124200" y="48006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AutoShape 21"/>
          <p:cNvSpPr>
            <a:spLocks noChangeArrowheads="1"/>
          </p:cNvSpPr>
          <p:nvPr/>
        </p:nvSpPr>
        <p:spPr bwMode="auto">
          <a:xfrm>
            <a:off x="6172200" y="0"/>
            <a:ext cx="1905000" cy="838200"/>
          </a:xfrm>
          <a:prstGeom prst="cloudCallout">
            <a:avLst>
              <a:gd name="adj1" fmla="val -40917"/>
              <a:gd name="adj2" fmla="val 14204"/>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0" name="AutoShape 22"/>
          <p:cNvSpPr>
            <a:spLocks noChangeArrowheads="1"/>
          </p:cNvSpPr>
          <p:nvPr/>
        </p:nvSpPr>
        <p:spPr bwMode="auto">
          <a:xfrm>
            <a:off x="8153400" y="228600"/>
            <a:ext cx="1752600" cy="685800"/>
          </a:xfrm>
          <a:prstGeom prst="cloudCallout">
            <a:avLst>
              <a:gd name="adj1" fmla="val -18477"/>
              <a:gd name="adj2" fmla="val -3472"/>
            </a:avLst>
          </a:prstGeom>
          <a:gradFill rotWithShape="1">
            <a:gsLst>
              <a:gs pos="0">
                <a:srgbClr val="FFFF66"/>
              </a:gs>
              <a:gs pos="50000">
                <a:srgbClr val="FF66FF"/>
              </a:gs>
              <a:gs pos="100000">
                <a:srgbClr val="FFFF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1" name="AutoShape 23"/>
          <p:cNvSpPr>
            <a:spLocks noChangeArrowheads="1"/>
          </p:cNvSpPr>
          <p:nvPr/>
        </p:nvSpPr>
        <p:spPr bwMode="auto">
          <a:xfrm>
            <a:off x="2133600" y="0"/>
            <a:ext cx="3200400" cy="1066800"/>
          </a:xfrm>
          <a:prstGeom prst="cloudCallout">
            <a:avLst>
              <a:gd name="adj1" fmla="val -11903"/>
              <a:gd name="adj2" fmla="val 12796"/>
            </a:avLst>
          </a:prstGeom>
          <a:gradFill rotWithShape="1">
            <a:gsLst>
              <a:gs pos="0">
                <a:srgbClr val="FC9204"/>
              </a:gs>
              <a:gs pos="100000">
                <a:srgbClr val="FFFFC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2" name="AutoShape 24"/>
          <p:cNvSpPr>
            <a:spLocks noChangeArrowheads="1"/>
          </p:cNvSpPr>
          <p:nvPr/>
        </p:nvSpPr>
        <p:spPr bwMode="auto">
          <a:xfrm>
            <a:off x="9677400" y="990600"/>
            <a:ext cx="1219200" cy="457200"/>
          </a:xfrm>
          <a:prstGeom prst="cloudCallout">
            <a:avLst>
              <a:gd name="adj1" fmla="val -217056"/>
              <a:gd name="adj2" fmla="val 534375"/>
            </a:avLst>
          </a:prstGeom>
          <a:gradFill rotWithShape="1">
            <a:gsLst>
              <a:gs pos="0">
                <a:srgbClr val="03D4A8"/>
              </a:gs>
              <a:gs pos="25000">
                <a:srgbClr val="21D6E0"/>
              </a:gs>
              <a:gs pos="75000">
                <a:srgbClr val="0087E6"/>
              </a:gs>
              <a:gs pos="100000">
                <a:srgbClr val="005CB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3" name="AutoShape 25"/>
          <p:cNvSpPr>
            <a:spLocks noChangeArrowheads="1"/>
          </p:cNvSpPr>
          <p:nvPr/>
        </p:nvSpPr>
        <p:spPr bwMode="auto">
          <a:xfrm>
            <a:off x="7696200" y="2667000"/>
            <a:ext cx="990600" cy="457200"/>
          </a:xfrm>
          <a:prstGeom prst="cloudCallout">
            <a:avLst>
              <a:gd name="adj1" fmla="val -124838"/>
              <a:gd name="adj2" fmla="val 67708"/>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4" name="AutoShape 26"/>
          <p:cNvSpPr>
            <a:spLocks noChangeArrowheads="1"/>
          </p:cNvSpPr>
          <p:nvPr/>
        </p:nvSpPr>
        <p:spPr bwMode="auto">
          <a:xfrm>
            <a:off x="3276600" y="1295400"/>
            <a:ext cx="1219200" cy="381000"/>
          </a:xfrm>
          <a:prstGeom prst="cloudCallout">
            <a:avLst>
              <a:gd name="adj1" fmla="val -35417"/>
              <a:gd name="adj2" fmla="val 3333"/>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5" name="AutoShape 27"/>
          <p:cNvSpPr>
            <a:spLocks noChangeArrowheads="1"/>
          </p:cNvSpPr>
          <p:nvPr/>
        </p:nvSpPr>
        <p:spPr bwMode="auto">
          <a:xfrm>
            <a:off x="6934200" y="914400"/>
            <a:ext cx="1143000" cy="381000"/>
          </a:xfrm>
          <a:prstGeom prst="cloudCallout">
            <a:avLst>
              <a:gd name="adj1" fmla="val 1528"/>
              <a:gd name="adj2" fmla="val 27500"/>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6" name="AutoShape 28"/>
          <p:cNvSpPr>
            <a:spLocks noChangeArrowheads="1"/>
          </p:cNvSpPr>
          <p:nvPr/>
        </p:nvSpPr>
        <p:spPr bwMode="auto">
          <a:xfrm>
            <a:off x="9525000" y="3048000"/>
            <a:ext cx="1143000" cy="457200"/>
          </a:xfrm>
          <a:prstGeom prst="cloudCallout">
            <a:avLst>
              <a:gd name="adj1" fmla="val -121528"/>
              <a:gd name="adj2" fmla="val -382292"/>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8" name="Cloud"/>
          <p:cNvSpPr>
            <a:spLocks noChangeAspect="1" noEditPoints="1" noChangeArrowheads="1"/>
          </p:cNvSpPr>
          <p:nvPr/>
        </p:nvSpPr>
        <p:spPr bwMode="auto">
          <a:xfrm>
            <a:off x="1524000" y="1066800"/>
            <a:ext cx="2057400" cy="1150938"/>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33CCFF"/>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9245" name="Cloud"/>
          <p:cNvSpPr>
            <a:spLocks noChangeAspect="1" noEditPoints="1" noChangeArrowheads="1"/>
          </p:cNvSpPr>
          <p:nvPr/>
        </p:nvSpPr>
        <p:spPr bwMode="auto">
          <a:xfrm>
            <a:off x="4724400" y="762000"/>
            <a:ext cx="1989138" cy="725488"/>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66"/>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9250" name="Cloud"/>
          <p:cNvSpPr>
            <a:spLocks noChangeAspect="1" noEditPoints="1" noChangeArrowheads="1"/>
          </p:cNvSpPr>
          <p:nvPr/>
        </p:nvSpPr>
        <p:spPr bwMode="auto">
          <a:xfrm>
            <a:off x="8678864" y="1524000"/>
            <a:ext cx="1989137" cy="111125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66"/>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9251" name="Cloud"/>
          <p:cNvSpPr>
            <a:spLocks noChangeAspect="1" noEditPoints="1" noChangeArrowheads="1"/>
          </p:cNvSpPr>
          <p:nvPr/>
        </p:nvSpPr>
        <p:spPr bwMode="auto">
          <a:xfrm>
            <a:off x="4800600" y="-228600"/>
            <a:ext cx="2057400" cy="8382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33CCFF"/>
          </a:solidFill>
          <a:ln w="9525">
            <a:solidFill>
              <a:srgbClr val="FFFF66"/>
            </a:solidFill>
            <a:miter lim="800000"/>
          </a:ln>
          <a:effectLst>
            <a:outerShdw dist="107763" dir="2700000" algn="ctr" rotWithShape="0">
              <a:srgbClr val="808080"/>
            </a:outerShdw>
          </a:effectLst>
        </p:spPr>
        <p:txBody>
          <a:bodyPr/>
          <a:lstStyle/>
          <a:p>
            <a:endParaRPr lang="en-US"/>
          </a:p>
        </p:txBody>
      </p:sp>
      <p:pic>
        <p:nvPicPr>
          <p:cNvPr id="6" name="Picture 5" descr="sun14[1].gif"/>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rot="1476190">
            <a:off x="5486400" y="-457200"/>
            <a:ext cx="30305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1828800" y="3810000"/>
            <a:ext cx="167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4267200" y="3429000"/>
            <a:ext cx="16002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7162800" y="3124200"/>
            <a:ext cx="167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7543800" y="51816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5486400" y="4191000"/>
            <a:ext cx="16002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6199" y="5118101"/>
            <a:ext cx="7166091" cy="1938992"/>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a:t>
            </a:r>
            <a:r>
              <a:rPr lang="en-US" sz="2000">
                <a:effectLst/>
                <a:latin typeface="Times New Roman" panose="02020603050405020304" pitchFamily="18" charset="0"/>
                <a:ea typeface="Calibri" panose="020f0502020204030204" pitchFamily="34" charset="0"/>
              </a:rPr>
              <a:t> </a:t>
            </a:r>
            <a:r>
              <a:rPr lang="en-US" sz="2000" err="1">
                <a:effectLst/>
                <a:latin typeface="Times New Roman" panose="02020603050405020304" pitchFamily="18" charset="0"/>
                <a:ea typeface="Calibri" panose="020f0502020204030204" pitchFamily="34" charset="0"/>
                <a:cs typeface="Times New Roman" panose="02020603050405020304" pitchFamily="18" charset="0"/>
              </a:rPr>
              <a:t>Cháu đừng lo -  ông Mặt Trời nói ồm ồm - ông sẽ làm cho cháu biến thành hơi. Nói xong ông Mặt Trời vén mây, chiếu thật nhiều ánh sáng xuống biển, Tí Xíu rùng mình và biến thành hơi. Chú chỉ kịp nói với biển cả :</a:t>
            </a:r>
            <a:br>
              <a:rPr lang="en-US" sz="2000">
                <a:effectLst/>
                <a:latin typeface="Times New Roman" panose="02020603050405020304" pitchFamily="18" charset="0"/>
                <a:cs typeface="Times New Roman" panose="02020603050405020304" pitchFamily="18" charset="0"/>
              </a:rPr>
            </a:br>
            <a:r>
              <a:rPr lang="en-US" sz="2000">
                <a:effectLst/>
                <a:latin typeface="Times New Roman" panose="02020603050405020304" pitchFamily="18" charset="0"/>
                <a:cs typeface="Times New Roman" panose="02020603050405020304" pitchFamily="18" charset="0"/>
              </a:rPr>
              <a:t>- Chào mẹ, con đi ! Mẹ chờ con trở về</a:t>
            </a:r>
            <a:br>
              <a:rPr lang="en-US" sz="2000">
                <a:effectLst/>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992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3000"/>
                                        <p:tgtEl>
                                          <p:spTgt spid="6"/>
                                        </p:tgtEl>
                                      </p:cBhvr>
                                    </p:animEffect>
                                  </p:childTnLst>
                                </p:cTn>
                              </p:par>
                            </p:childTnLst>
                          </p:cTn>
                        </p:par>
                        <p:par>
                          <p:cTn id="11" fill="hold" nodeType="afterGroup">
                            <p:stCondLst>
                              <p:cond delay="3000"/>
                            </p:stCondLst>
                            <p:childTnLst>
                              <p:par>
                                <p:cTn id="12" presetID="64" presetClass="path" presetSubtype="0" accel="50000" decel="50000" fill="hold" nodeType="afterEffect">
                                  <p:stCondLst>
                                    <p:cond delay="0"/>
                                  </p:stCondLst>
                                  <p:childTnLst>
                                    <p:animMotion origin="layout" path="M 3.33333E-06 2.96022E-06 L 0.01666 -0.71601" pathEditMode="relative" rAng="0" ptsTypes="AA">
                                      <p:cBhvr>
                                        <p:cTn id="13" dur="3000" fill="hold"/>
                                        <p:tgtEl>
                                          <p:spTgt spid="2"/>
                                        </p:tgtEl>
                                        <p:attrNameLst>
                                          <p:attrName>ppt_x</p:attrName>
                                          <p:attrName>ppt_y</p:attrName>
                                        </p:attrNameLst>
                                      </p:cBhvr>
                                      <p:rCtr x="833" y="-35800"/>
                                    </p:animMotion>
                                  </p:childTnLst>
                                </p:cTn>
                              </p:par>
                            </p:childTnLst>
                          </p:cTn>
                        </p:par>
                        <p:par>
                          <p:cTn id="14" fill="hold" nodeType="afterGroup">
                            <p:stCondLst>
                              <p:cond delay="6000"/>
                            </p:stCondLst>
                            <p:childTnLst>
                              <p:par>
                                <p:cTn id="15" presetID="64" presetClass="path" presetSubtype="0" accel="50000" decel="50000" fill="hold" nodeType="afterEffect">
                                  <p:stCondLst>
                                    <p:cond delay="0"/>
                                  </p:stCondLst>
                                  <p:childTnLst>
                                    <p:animMotion origin="layout" path="M -3.33333E-06 -1.60962E-06 L -0.00833 -0.95467" pathEditMode="relative" rAng="0" ptsTypes="AA">
                                      <p:cBhvr>
                                        <p:cTn id="16" dur="3000" fill="hold"/>
                                        <p:tgtEl>
                                          <p:spTgt spid="5"/>
                                        </p:tgtEl>
                                        <p:attrNameLst>
                                          <p:attrName>ppt_x</p:attrName>
                                          <p:attrName>ppt_y</p:attrName>
                                        </p:attrNameLst>
                                      </p:cBhvr>
                                      <p:rCtr x="-417" y="-47734"/>
                                    </p:animMotion>
                                  </p:childTnLst>
                                </p:cTn>
                              </p:par>
                            </p:childTnLst>
                          </p:cTn>
                        </p:par>
                        <p:par>
                          <p:cTn id="17" fill="hold" nodeType="afterGroup">
                            <p:stCondLst>
                              <p:cond delay="9000"/>
                            </p:stCondLst>
                            <p:childTnLst>
                              <p:par>
                                <p:cTn id="18" presetID="64" presetClass="path" presetSubtype="0" accel="50000" decel="50000" fill="hold" nodeType="afterEffect">
                                  <p:stCondLst>
                                    <p:cond delay="0"/>
                                  </p:stCondLst>
                                  <p:childTnLst>
                                    <p:animMotion origin="layout" path="M 3.33333E-06 -3.11748E-06 L -0.00417 -0.68594" pathEditMode="relative" rAng="0" ptsTypes="AA">
                                      <p:cBhvr>
                                        <p:cTn id="19" dur="3000" fill="hold"/>
                                        <p:tgtEl>
                                          <p:spTgt spid="3"/>
                                        </p:tgtEl>
                                        <p:attrNameLst>
                                          <p:attrName>ppt_x</p:attrName>
                                          <p:attrName>ppt_y</p:attrName>
                                        </p:attrNameLst>
                                      </p:cBhvr>
                                      <p:rCtr x="-208" y="-34297"/>
                                    </p:animMotion>
                                  </p:childTnLst>
                                </p:cTn>
                              </p:par>
                            </p:childTnLst>
                          </p:cTn>
                        </p:par>
                        <p:par>
                          <p:cTn id="20" fill="hold" nodeType="afterGroup">
                            <p:stCondLst>
                              <p:cond delay="12000"/>
                            </p:stCondLst>
                            <p:childTnLst>
                              <p:par>
                                <p:cTn id="21" presetID="64" presetClass="path" presetSubtype="0" accel="50000" decel="50000" fill="hold" nodeType="afterEffect">
                                  <p:stCondLst>
                                    <p:cond delay="0"/>
                                  </p:stCondLst>
                                  <p:childTnLst>
                                    <p:animMotion origin="layout" path="M -3.33333E-06 1.05458E-06 L 0.00417 -0.77475" pathEditMode="relative" rAng="0" ptsTypes="AA">
                                      <p:cBhvr>
                                        <p:cTn id="22" dur="3000" fill="hold"/>
                                        <p:tgtEl>
                                          <p:spTgt spid="8"/>
                                        </p:tgtEl>
                                        <p:attrNameLst>
                                          <p:attrName>ppt_x</p:attrName>
                                          <p:attrName>ppt_y</p:attrName>
                                        </p:attrNameLst>
                                      </p:cBhvr>
                                      <p:rCtr x="208" y="-38737"/>
                                    </p:animMotion>
                                  </p:childTnLst>
                                </p:cTn>
                              </p:par>
                            </p:childTnLst>
                          </p:cTn>
                        </p:par>
                        <p:par>
                          <p:cTn id="23" fill="hold" nodeType="afterGroup">
                            <p:stCondLst>
                              <p:cond delay="15000"/>
                            </p:stCondLst>
                            <p:childTnLst>
                              <p:par>
                                <p:cTn id="24" presetID="64" presetClass="path" presetSubtype="0" accel="50000" decel="50000" fill="hold" nodeType="afterEffect">
                                  <p:stCondLst>
                                    <p:cond delay="0"/>
                                  </p:stCondLst>
                                  <p:childTnLst>
                                    <p:animMotion origin="layout" path="M -3.33333E-06 -3.79278E-07 L -3.33333E-06 -0.6272" pathEditMode="relative" rAng="0" ptsTypes="AA">
                                      <p:cBhvr>
                                        <p:cTn id="25" dur="3000" fill="hold"/>
                                        <p:tgtEl>
                                          <p:spTgt spid="4"/>
                                        </p:tgtEl>
                                        <p:attrNameLst>
                                          <p:attrName>ppt_x</p:attrName>
                                          <p:attrName>ppt_y</p:attrName>
                                        </p:attrNameLst>
                                      </p:cBhvr>
                                      <p:rCtr x="0" y="-31360"/>
                                    </p:animMotion>
                                  </p:childTnLst>
                                </p:cTn>
                              </p:par>
                            </p:childTnLst>
                          </p:cTn>
                        </p:par>
                        <p:par>
                          <p:cTn id="26" fill="hold" nodeType="afterGroup">
                            <p:stCondLst>
                              <p:cond delay="18000"/>
                            </p:stCondLst>
                            <p:childTnLst>
                              <p:par>
                                <p:cTn id="27" presetID="64" presetClass="path" presetSubtype="0" accel="50000" decel="50000" fill="hold" nodeType="afterEffect">
                                  <p:stCondLst>
                                    <p:cond delay="0"/>
                                  </p:stCondLst>
                                  <p:childTnLst>
                                    <p:animMotion origin="layout" path="M 0.04166 -0.02221 L 0.05833 -0.95468" pathEditMode="relative" rAng="0" ptsTypes="AA">
                                      <p:cBhvr>
                                        <p:cTn id="28" dur="3000" fill="hold"/>
                                        <p:tgtEl>
                                          <p:spTgt spid="7"/>
                                        </p:tgtEl>
                                        <p:attrNameLst>
                                          <p:attrName>ppt_x</p:attrName>
                                          <p:attrName>ppt_y</p:attrName>
                                        </p:attrNameLst>
                                      </p:cBhvr>
                                      <p:rCtr x="833" y="-46623"/>
                                    </p:animMotion>
                                  </p:childTnLst>
                                </p:cTn>
                              </p:par>
                            </p:childTnLst>
                          </p:cTn>
                        </p:par>
                        <p:par>
                          <p:cTn id="29" fill="hold" nodeType="afterGroup">
                            <p:stCondLst>
                              <p:cond delay="21000"/>
                            </p:stCondLst>
                            <p:childTnLst>
                              <p:par>
                                <p:cTn id="30" presetID="5" presetClass="exit" presetSubtype="10" fill="hold" nodeType="afterEffect">
                                  <p:stCondLst>
                                    <p:cond delay="0"/>
                                  </p:stCondLst>
                                  <p:childTnLst>
                                    <p:animEffect transition="out" filter="checkerboard(across)">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8" name="Picture 2" descr="F:\Tranh ảnh dạy học\Hinh nen dep\SLGG_2003.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6"/>
          <p:cNvSpPr>
            <a:spLocks noChangeArrowheads="1"/>
          </p:cNvSpPr>
          <p:nvPr/>
        </p:nvSpPr>
        <p:spPr bwMode="auto">
          <a:xfrm>
            <a:off x="4319588" y="2125664"/>
            <a:ext cx="6151562"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b="1">
                <a:solidFill>
                  <a:srgbClr val="CC0099"/>
                </a:solidFill>
                <a:latin typeface="Times New Roman" panose="02020603050405020304" pitchFamily="18" charset="0"/>
                <a:cs typeface="Times New Roman" panose="02020603050405020304" pitchFamily="18" charset="0"/>
              </a:rPr>
              <a:t>2. Phương pháp,</a:t>
            </a:r>
          </a:p>
          <a:p>
            <a:pPr eaLnBrk="1" hangingPunct="1">
              <a:spcBef>
                <a:spcPct val="0"/>
              </a:spcBef>
              <a:buFontTx/>
              <a:buNone/>
            </a:pPr>
            <a:r>
              <a:rPr lang="en-US" altLang="en-US" sz="6000" b="1">
                <a:solidFill>
                  <a:srgbClr val="CC0099"/>
                </a:solidFill>
                <a:latin typeface="Times New Roman" panose="02020603050405020304" pitchFamily="18" charset="0"/>
                <a:cs typeface="Times New Roman" panose="02020603050405020304" pitchFamily="18" charset="0"/>
              </a:rPr>
              <a:t> hình thức tổ chức</a:t>
            </a:r>
          </a:p>
        </p:txBody>
      </p:sp>
      <p:pic>
        <p:nvPicPr>
          <p:cNvPr id="12295" name="Picture 7" descr="Firewrk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96150" y="4400550"/>
            <a:ext cx="1085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Firewrk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34000" y="1339850"/>
            <a:ext cx="1085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5311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repeatCount="indefinite" fill="hold" nodeType="withEffect">
                                  <p:stCondLst>
                                    <p:cond delay="500"/>
                                  </p:stCondLst>
                                  <p:childTnLst>
                                    <p:set>
                                      <p:cBhvr>
                                        <p:cTn id="6" dur="1" fill="hold">
                                          <p:stCondLst>
                                            <p:cond delay="0"/>
                                          </p:stCondLst>
                                        </p:cTn>
                                        <p:tgtEl>
                                          <p:spTgt spid="12295"/>
                                        </p:tgtEl>
                                        <p:attrNameLst>
                                          <p:attrName>style.visibility</p:attrName>
                                        </p:attrNameLst>
                                      </p:cBhvr>
                                      <p:to>
                                        <p:strVal val="visible"/>
                                      </p:to>
                                    </p:set>
                                    <p:anim calcmode="lin" valueType="num">
                                      <p:cBhvr>
                                        <p:cTn id="7" dur="3000" fill="hold"/>
                                        <p:tgtEl>
                                          <p:spTgt spid="12295"/>
                                        </p:tgtEl>
                                        <p:attrNameLst>
                                          <p:attrName>ppt_w</p:attrName>
                                        </p:attrNameLst>
                                      </p:cBhvr>
                                      <p:tavLst>
                                        <p:tav tm="0">
                                          <p:val>
                                            <p:fltVal val="0"/>
                                          </p:val>
                                        </p:tav>
                                        <p:tav tm="100000">
                                          <p:val>
                                            <p:strVal val="#ppt_w"/>
                                          </p:val>
                                        </p:tav>
                                      </p:tavLst>
                                    </p:anim>
                                    <p:anim calcmode="lin" valueType="num">
                                      <p:cBhvr>
                                        <p:cTn id="8" dur="3000" fill="hold"/>
                                        <p:tgtEl>
                                          <p:spTgt spid="12295"/>
                                        </p:tgtEl>
                                        <p:attrNameLst>
                                          <p:attrName>ppt_h</p:attrName>
                                        </p:attrNameLst>
                                      </p:cBhvr>
                                      <p:tavLst>
                                        <p:tav tm="0">
                                          <p:val>
                                            <p:fltVal val="0"/>
                                          </p:val>
                                        </p:tav>
                                        <p:tav tm="100000">
                                          <p:val>
                                            <p:strVal val="#ppt_h"/>
                                          </p:val>
                                        </p:tav>
                                      </p:tavLst>
                                    </p:anim>
                                  </p:childTnLst>
                                </p:cTn>
                              </p:par>
                              <p:par>
                                <p:cTn id="9" presetID="23" presetClass="entr" presetSubtype="16" repeatCount="indefinite" fill="hold" nodeType="withEffect">
                                  <p:stCondLst>
                                    <p:cond delay="500"/>
                                  </p:stCondLst>
                                  <p:childTnLst>
                                    <p:set>
                                      <p:cBhvr>
                                        <p:cTn id="10" dur="1" fill="hold">
                                          <p:stCondLst>
                                            <p:cond delay="0"/>
                                          </p:stCondLst>
                                        </p:cTn>
                                        <p:tgtEl>
                                          <p:spTgt spid="12296"/>
                                        </p:tgtEl>
                                        <p:attrNameLst>
                                          <p:attrName>style.visibility</p:attrName>
                                        </p:attrNameLst>
                                      </p:cBhvr>
                                      <p:to>
                                        <p:strVal val="visible"/>
                                      </p:to>
                                    </p:set>
                                    <p:anim calcmode="lin" valueType="num">
                                      <p:cBhvr>
                                        <p:cTn id="11" dur="3000" fill="hold"/>
                                        <p:tgtEl>
                                          <p:spTgt spid="12296"/>
                                        </p:tgtEl>
                                        <p:attrNameLst>
                                          <p:attrName>ppt_w</p:attrName>
                                        </p:attrNameLst>
                                      </p:cBhvr>
                                      <p:tavLst>
                                        <p:tav tm="0">
                                          <p:val>
                                            <p:fltVal val="0"/>
                                          </p:val>
                                        </p:tav>
                                        <p:tav tm="100000">
                                          <p:val>
                                            <p:strVal val="#ppt_w"/>
                                          </p:val>
                                        </p:tav>
                                      </p:tavLst>
                                    </p:anim>
                                    <p:anim calcmode="lin" valueType="num">
                                      <p:cBhvr>
                                        <p:cTn id="12" dur="3000" fill="hold"/>
                                        <p:tgtEl>
                                          <p:spTgt spid="12296"/>
                                        </p:tgtEl>
                                        <p:attrNameLst>
                                          <p:attrName>ppt_h</p:attrName>
                                        </p:attrNameLst>
                                      </p:cBhvr>
                                      <p:tavLst>
                                        <p:tav tm="0">
                                          <p:val>
                                            <p:fltVal val="0"/>
                                          </p:val>
                                        </p:tav>
                                        <p:tav tm="100000">
                                          <p:val>
                                            <p:strVal val="#ppt_h"/>
                                          </p:val>
                                        </p:tav>
                                      </p:tavLst>
                                    </p:anim>
                                  </p:childTnLst>
                                </p:cTn>
                              </p:par>
                              <p:par>
                                <p:cTn id="13" presetID="8" presetClass="entr" presetSubtype="16" fill="hold" grpId="0" nodeType="withEffect">
                                  <p:stCondLst>
                                    <p:cond delay="500"/>
                                  </p:stCondLst>
                                  <p:childTnLst>
                                    <p:set>
                                      <p:cBhvr>
                                        <p:cTn id="14" dur="1" fill="hold">
                                          <p:stCondLst>
                                            <p:cond delay="0"/>
                                          </p:stCondLst>
                                        </p:cTn>
                                        <p:tgtEl>
                                          <p:spTgt spid="12294"/>
                                        </p:tgtEl>
                                        <p:attrNameLst>
                                          <p:attrName>style.visibility</p:attrName>
                                        </p:attrNameLst>
                                      </p:cBhvr>
                                      <p:to>
                                        <p:strVal val="visible"/>
                                      </p:to>
                                    </p:set>
                                    <p:animEffect transition="in" filter="diamond(in)">
                                      <p:cBhvr>
                                        <p:cTn id="15" dur="2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Lst>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2857500" y="2057400"/>
            <a:ext cx="6477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None/>
            </a:pPr>
            <a:r>
              <a:rPr lang="en-US" altLang="en-US" sz="3000" b="1">
                <a:solidFill>
                  <a:srgbClr val="FF0000"/>
                </a:solidFill>
              </a:rPr>
              <a:t>- </a:t>
            </a:r>
            <a:r>
              <a:rPr lang="en-US" b="1" err="1">
                <a:solidFill>
                  <a:srgbClr val="FF0000"/>
                </a:solidFill>
                <a:latin typeface="Times New Roman" panose="02020603050405020304" pitchFamily="18" charset="0"/>
                <a:cs typeface="Times New Roman" panose="02020603050405020304" pitchFamily="18" charset="0"/>
              </a:rPr>
              <a:t>Tí Xíu kết hợp với các bạn hơi nước khác tạo thành gì?</a:t>
            </a:r>
            <a:br>
              <a:rPr lang="en-US" b="1" err="1">
                <a:solidFill>
                  <a:srgbClr val="FF0000"/>
                </a:solidFill>
                <a:latin typeface="Times New Roman" panose="02020603050405020304" pitchFamily="18" charset="0"/>
                <a:cs typeface="Times New Roman" panose="02020603050405020304" pitchFamily="18" charset="0"/>
              </a:rPr>
            </a:br>
            <a:endParaRPr lang="en-US" alt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109186"/>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255" name="Picture 39" descr="anh dong 131"/>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244289"/>
            <a:ext cx="121920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9257" name="Picture 41" descr="Untitled"/>
          <p:cNvPicPr>
            <a:picLocks noChangeAspect="1" noChangeArrowheads="1"/>
          </p:cNvPicPr>
          <p:nvPr/>
        </p:nvPicPr>
        <p:blipFill>
          <a:blip r:embed="rId3">
            <a:extLst>
              <a:ext uri="{28A0092B-C50C-407E-A947-70E740481C1C}">
                <a14:useLocalDpi xmlns:a14="http://schemas.microsoft.com/office/drawing/2010/main" val="0"/>
              </a:ext>
            </a:extLst>
          </a:blip>
          <a:srcRect l="43721" t="12500" r="28021" b="72917"/>
          <a:stretch>
            <a:fillRect/>
          </a:stretch>
        </p:blipFill>
        <p:spPr bwMode="auto">
          <a:xfrm>
            <a:off x="0" y="-224118"/>
            <a:ext cx="12192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9229" name="AutoShape 21"/>
          <p:cNvSpPr>
            <a:spLocks noChangeArrowheads="1"/>
          </p:cNvSpPr>
          <p:nvPr/>
        </p:nvSpPr>
        <p:spPr bwMode="auto">
          <a:xfrm>
            <a:off x="6172200" y="0"/>
            <a:ext cx="1905000" cy="838200"/>
          </a:xfrm>
          <a:prstGeom prst="cloudCallout">
            <a:avLst>
              <a:gd name="adj1" fmla="val -40917"/>
              <a:gd name="adj2" fmla="val 14204"/>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0" name="AutoShape 22"/>
          <p:cNvSpPr>
            <a:spLocks noChangeArrowheads="1"/>
          </p:cNvSpPr>
          <p:nvPr/>
        </p:nvSpPr>
        <p:spPr bwMode="auto">
          <a:xfrm>
            <a:off x="8153400" y="228600"/>
            <a:ext cx="1752600" cy="685800"/>
          </a:xfrm>
          <a:prstGeom prst="cloudCallout">
            <a:avLst>
              <a:gd name="adj1" fmla="val -18477"/>
              <a:gd name="adj2" fmla="val -3472"/>
            </a:avLst>
          </a:prstGeom>
          <a:gradFill rotWithShape="1">
            <a:gsLst>
              <a:gs pos="0">
                <a:srgbClr val="FFFF66"/>
              </a:gs>
              <a:gs pos="50000">
                <a:srgbClr val="FF66FF"/>
              </a:gs>
              <a:gs pos="100000">
                <a:srgbClr val="FFFF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1" name="AutoShape 23"/>
          <p:cNvSpPr>
            <a:spLocks noChangeArrowheads="1"/>
          </p:cNvSpPr>
          <p:nvPr/>
        </p:nvSpPr>
        <p:spPr bwMode="auto">
          <a:xfrm>
            <a:off x="2133600" y="0"/>
            <a:ext cx="3200400" cy="1066800"/>
          </a:xfrm>
          <a:prstGeom prst="cloudCallout">
            <a:avLst>
              <a:gd name="adj1" fmla="val -11903"/>
              <a:gd name="adj2" fmla="val 12796"/>
            </a:avLst>
          </a:prstGeom>
          <a:gradFill rotWithShape="1">
            <a:gsLst>
              <a:gs pos="0">
                <a:srgbClr val="FC9204"/>
              </a:gs>
              <a:gs pos="100000">
                <a:srgbClr val="FFFFC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2" name="AutoShape 24"/>
          <p:cNvSpPr>
            <a:spLocks noChangeArrowheads="1"/>
          </p:cNvSpPr>
          <p:nvPr/>
        </p:nvSpPr>
        <p:spPr bwMode="auto">
          <a:xfrm>
            <a:off x="9677400" y="990600"/>
            <a:ext cx="1219200" cy="457200"/>
          </a:xfrm>
          <a:prstGeom prst="cloudCallout">
            <a:avLst>
              <a:gd name="adj1" fmla="val -217056"/>
              <a:gd name="adj2" fmla="val 534375"/>
            </a:avLst>
          </a:prstGeom>
          <a:gradFill rotWithShape="1">
            <a:gsLst>
              <a:gs pos="0">
                <a:srgbClr val="03D4A8"/>
              </a:gs>
              <a:gs pos="25000">
                <a:srgbClr val="21D6E0"/>
              </a:gs>
              <a:gs pos="75000">
                <a:srgbClr val="0087E6"/>
              </a:gs>
              <a:gs pos="100000">
                <a:srgbClr val="005CB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3" name="AutoShape 25"/>
          <p:cNvSpPr>
            <a:spLocks noChangeArrowheads="1"/>
          </p:cNvSpPr>
          <p:nvPr/>
        </p:nvSpPr>
        <p:spPr bwMode="auto">
          <a:xfrm>
            <a:off x="7696200" y="2667000"/>
            <a:ext cx="990600" cy="457200"/>
          </a:xfrm>
          <a:prstGeom prst="cloudCallout">
            <a:avLst>
              <a:gd name="adj1" fmla="val -124838"/>
              <a:gd name="adj2" fmla="val 67708"/>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4" name="AutoShape 26"/>
          <p:cNvSpPr>
            <a:spLocks noChangeArrowheads="1"/>
          </p:cNvSpPr>
          <p:nvPr/>
        </p:nvSpPr>
        <p:spPr bwMode="auto">
          <a:xfrm>
            <a:off x="3276600" y="1295400"/>
            <a:ext cx="1219200" cy="381000"/>
          </a:xfrm>
          <a:prstGeom prst="cloudCallout">
            <a:avLst>
              <a:gd name="adj1" fmla="val -35417"/>
              <a:gd name="adj2" fmla="val 3333"/>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5" name="AutoShape 27"/>
          <p:cNvSpPr>
            <a:spLocks noChangeArrowheads="1"/>
          </p:cNvSpPr>
          <p:nvPr/>
        </p:nvSpPr>
        <p:spPr bwMode="auto">
          <a:xfrm>
            <a:off x="6934200" y="914400"/>
            <a:ext cx="1143000" cy="381000"/>
          </a:xfrm>
          <a:prstGeom prst="cloudCallout">
            <a:avLst>
              <a:gd name="adj1" fmla="val 1528"/>
              <a:gd name="adj2" fmla="val 27500"/>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6" name="AutoShape 28"/>
          <p:cNvSpPr>
            <a:spLocks noChangeArrowheads="1"/>
          </p:cNvSpPr>
          <p:nvPr/>
        </p:nvSpPr>
        <p:spPr bwMode="auto">
          <a:xfrm>
            <a:off x="9525000" y="3048000"/>
            <a:ext cx="1143000" cy="457200"/>
          </a:xfrm>
          <a:prstGeom prst="cloudCallout">
            <a:avLst>
              <a:gd name="adj1" fmla="val -121528"/>
              <a:gd name="adj2" fmla="val -382292"/>
            </a:avLst>
          </a:prstGeom>
          <a:gradFill rotWithShape="1">
            <a:gsLst>
              <a:gs pos="0">
                <a:schemeClr val="bg1"/>
              </a:gs>
              <a:gs pos="100000">
                <a:srgbClr val="99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9238" name="Cloud"/>
          <p:cNvSpPr>
            <a:spLocks noChangeAspect="1" noEditPoints="1" noChangeArrowheads="1"/>
          </p:cNvSpPr>
          <p:nvPr/>
        </p:nvSpPr>
        <p:spPr bwMode="auto">
          <a:xfrm>
            <a:off x="1524000" y="1066800"/>
            <a:ext cx="2057400" cy="1150938"/>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33CCFF"/>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9245" name="Cloud"/>
          <p:cNvSpPr>
            <a:spLocks noChangeAspect="1" noEditPoints="1" noChangeArrowheads="1"/>
          </p:cNvSpPr>
          <p:nvPr/>
        </p:nvSpPr>
        <p:spPr bwMode="auto">
          <a:xfrm>
            <a:off x="4724400" y="762000"/>
            <a:ext cx="1989138" cy="725488"/>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66"/>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9250" name="Cloud"/>
          <p:cNvSpPr>
            <a:spLocks noChangeAspect="1" noEditPoints="1" noChangeArrowheads="1"/>
          </p:cNvSpPr>
          <p:nvPr/>
        </p:nvSpPr>
        <p:spPr bwMode="auto">
          <a:xfrm>
            <a:off x="8678864" y="1524000"/>
            <a:ext cx="1989137" cy="111125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66"/>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9251" name="Cloud"/>
          <p:cNvSpPr>
            <a:spLocks noChangeAspect="1" noEditPoints="1" noChangeArrowheads="1"/>
          </p:cNvSpPr>
          <p:nvPr/>
        </p:nvSpPr>
        <p:spPr bwMode="auto">
          <a:xfrm>
            <a:off x="4800600" y="-228600"/>
            <a:ext cx="2057400" cy="8382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33CCFF"/>
          </a:solidFill>
          <a:ln w="9525">
            <a:solidFill>
              <a:srgbClr val="FFFF66"/>
            </a:solidFill>
            <a:miter lim="800000"/>
          </a:ln>
          <a:effectLst>
            <a:outerShdw dist="107763" dir="2700000" algn="ctr" rotWithShape="0">
              <a:srgbClr val="808080"/>
            </a:outerShdw>
          </a:effectLst>
        </p:spPr>
        <p:txBody>
          <a:bodyPr/>
          <a:lstStyle/>
          <a:p>
            <a:endParaRPr lang="en-US"/>
          </a:p>
        </p:txBody>
      </p:sp>
      <p:pic>
        <p:nvPicPr>
          <p:cNvPr id="6" name="Picture 5" descr="sun14[1].gif"/>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rot="1476190">
            <a:off x="5486400" y="-457200"/>
            <a:ext cx="30305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3" name="Group 97"/>
          <p:cNvGrpSpPr/>
          <p:nvPr/>
        </p:nvGrpSpPr>
        <p:grpSpPr>
          <a:xfrm>
            <a:off x="12182856" y="3886201"/>
            <a:ext cx="3505200" cy="1635125"/>
            <a:chOff x="0" y="480"/>
            <a:chExt cx="2208" cy="1030"/>
          </a:xfrm>
        </p:grpSpPr>
        <p:sp>
          <p:nvSpPr>
            <p:cNvPr id="9" name="Cloud 4"/>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10"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9316" name="Picture 2" descr="C:\Users\ADMIN\Desktop\14112011.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7"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 name="Picture 3" descr="C:\Users\ADMIN\Desktop\water-drop-clip-art.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 name="Picture 3" descr="C:\Users\ADMIN\Desktop\water-drop-clip-art.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a:off x="1271016" y="5366462"/>
            <a:ext cx="6577584" cy="923330"/>
          </a:xfrm>
          <a:prstGeom prst="rect">
            <a:avLst/>
          </a:prstGeom>
        </p:spPr>
        <p:txBody>
          <a:bodyPr wrap="square">
            <a:spAutoFit/>
          </a:bodyPr>
          <a:lstStyle/>
          <a:p>
            <a:r>
              <a:rPr lang="en-US" err="1">
                <a:latin typeface="Times New Roman" panose="02020603050405020304" pitchFamily="18" charset="0"/>
                <a:cs typeface="Times New Roman" panose="02020603050405020304" pitchFamily="18" charset="0"/>
              </a:rPr>
              <a:t>Tí Xíu từ từ bay lên...</a:t>
            </a:r>
            <a:br>
              <a:rPr lang="en-US" err="1">
                <a:latin typeface="Times New Roman" panose="02020603050405020304" pitchFamily="18" charset="0"/>
                <a:cs typeface="Times New Roman" panose="02020603050405020304" pitchFamily="18" charset="0"/>
              </a:rPr>
            </a:br>
            <a:r>
              <a:rPr lang="en-US" err="1">
                <a:latin typeface="Times New Roman" panose="02020603050405020304" pitchFamily="18" charset="0"/>
                <a:cs typeface="Times New Roman" panose="02020603050405020304" pitchFamily="18" charset="0"/>
              </a:rPr>
              <a:t>Tí Xíu nhập bọn với các bạn. Lúc đầu chúng bay là là xuống biển rồi chúng hợp thành một đám mây mỏng rời mặt biển bay vào đất liền. </a:t>
            </a:r>
            <a:endParaRPr lang="en-US"/>
          </a:p>
        </p:txBody>
      </p:sp>
      <p:grpSp>
        <p:nvGrpSpPr>
          <p:cNvPr id="35" name="Group 34"/>
          <p:cNvGrpSpPr/>
          <p:nvPr/>
        </p:nvGrpSpPr>
        <p:grpSpPr>
          <a:xfrm>
            <a:off x="7563171" y="3048236"/>
            <a:ext cx="3505200" cy="1635125"/>
            <a:chOff x="0" y="480"/>
            <a:chExt cx="2208" cy="1030"/>
          </a:xfrm>
        </p:grpSpPr>
        <p:sp>
          <p:nvSpPr>
            <p:cNvPr id="36" name="Cloud 4"/>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37"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38" name="Picture 2" descr="C:\Users\ADMIN\Desktop\14112011.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 descr="C:\Users\ADMIN\Desktop\water-drop-clip-art.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 descr="C:\Users\ADMIN\Desktop\water-drop-clip-art.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44"/>
          <p:cNvGrpSpPr/>
          <p:nvPr/>
        </p:nvGrpSpPr>
        <p:grpSpPr>
          <a:xfrm>
            <a:off x="10668000" y="2792649"/>
            <a:ext cx="3505200" cy="1635125"/>
            <a:chOff x="0" y="480"/>
            <a:chExt cx="2208" cy="1030"/>
          </a:xfrm>
        </p:grpSpPr>
        <p:sp>
          <p:nvSpPr>
            <p:cNvPr id="46" name="Cloud 45"/>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47"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48" name="Picture 2" descr="C:\Users\ADMIN\Desktop\14112011.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 descr="C:\Users\ADMIN\Desktop\water-drop-clip-art.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3" descr="C:\Users\ADMIN\Desktop\water-drop-clip-art.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895377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9" presetClass="entr" presetSubtype="0" fill="hold"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3000"/>
                                        <p:tgtEl>
                                          <p:spTgt spid="6"/>
                                        </p:tgtEl>
                                      </p:cBhvr>
                                    </p:animEffect>
                                  </p:childTnLst>
                                </p:cTn>
                              </p:par>
                            </p:childTnLst>
                          </p:cTn>
                        </p:par>
                        <p:par>
                          <p:cTn id="11" fill="hold" nodeType="afterGroup">
                            <p:stCondLst>
                              <p:cond delay="3100"/>
                            </p:stCondLst>
                            <p:childTnLst>
                              <p:par>
                                <p:cTn id="12" presetID="5" presetClass="exit" presetSubtype="10" fill="hold" nodeType="afterEffect">
                                  <p:stCondLst>
                                    <p:cond delay="0"/>
                                  </p:stCondLst>
                                  <p:childTnLst>
                                    <p:animEffect transition="out" filter="checkerboard(across)">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nodeType="afterGroup">
                            <p:stCondLst>
                              <p:cond delay="3600"/>
                            </p:stCondLst>
                            <p:childTnLst>
                              <p:par>
                                <p:cTn id="16" presetID="59" presetClass="path" presetSubtype="0" repeatCount="indefinite" accel="50000" decel="50000" fill="hold" nodeType="afterEffect">
                                  <p:stCondLst>
                                    <p:cond delay="0"/>
                                  </p:stCondLst>
                                  <p:childTnLst>
                                    <p:animMotion origin="layout" path="M 1.25E-06 3.7037E-07 C 1.25E-06 -0.04676 -0.10534 -0.08264 -0.23346 -0.08264 C -0.36576 -0.08264 -0.47083 -0.04676 -0.47083 3.7037E-07 C -0.47083 0.04676 -0.57617 0.08264 -0.70846 0.08264 C -0.83685 0.08264 -0.94167 0.04676 -0.94167 3.7037E-07" pathEditMode="relative" rAng="0" ptsTypes="AAAAA">
                                      <p:cBhvr>
                                        <p:cTn id="17" dur="5000" fill="hold"/>
                                        <p:tgtEl>
                                          <p:spTgt spid="9313"/>
                                        </p:tgtEl>
                                        <p:attrNameLst>
                                          <p:attrName>ppt_x</p:attrName>
                                          <p:attrName>ppt_y</p:attrName>
                                        </p:attrNameLst>
                                      </p:cBhvr>
                                      <p:rCtr x="-47083" y="0"/>
                                    </p:animMotion>
                                  </p:childTnLst>
                                </p:cTn>
                              </p:par>
                              <p:par>
                                <p:cTn id="18" presetID="59" presetClass="path" presetSubtype="0" repeatCount="indefinite" accel="50000" decel="50000" fill="hold" nodeType="withEffect">
                                  <p:stCondLst>
                                    <p:cond delay="0"/>
                                  </p:stCondLst>
                                  <p:childTnLst>
                                    <p:animMotion origin="layout" path="M -2.5E-06 2.59259E-06 C -2.5E-06 -0.04676 -0.11367 -0.08264 -0.25208 -0.08264 C -0.39479 -0.08264 -0.50833 -0.04676 -0.50833 2.59259E-06 C -0.50833 0.04676 -0.622 0.08264 -0.76471 0.08264 C -0.90325 0.08264 -1.01666 0.04676 -1.01666 2.59259E-06" pathEditMode="relative" rAng="0" ptsTypes="AAAAA">
                                      <p:cBhvr>
                                        <p:cTn id="19" dur="5000" fill="hold"/>
                                        <p:tgtEl>
                                          <p:spTgt spid="35"/>
                                        </p:tgtEl>
                                        <p:attrNameLst>
                                          <p:attrName>ppt_x</p:attrName>
                                          <p:attrName>ppt_y</p:attrName>
                                        </p:attrNameLst>
                                      </p:cBhvr>
                                      <p:rCtr x="-50833" y="0"/>
                                    </p:animMotion>
                                  </p:childTnLst>
                                </p:cTn>
                              </p:par>
                            </p:childTnLst>
                          </p:cTn>
                        </p:par>
                        <p:par>
                          <p:cTn id="20" fill="hold" nodeType="afterGroup">
                            <p:stCondLst>
                              <p:cond delay="8600"/>
                            </p:stCondLst>
                            <p:childTnLst>
                              <p:par>
                                <p:cTn id="21" presetID="59" presetClass="path" presetSubtype="0" repeatCount="indefinite" accel="50000" decel="50000" fill="hold" nodeType="afterEffect">
                                  <p:stCondLst>
                                    <p:cond delay="0"/>
                                  </p:stCondLst>
                                  <p:childTnLst>
                                    <p:animMotion origin="layout" path="M 0 1.11111E-06 C 0 -0.04676 -0.11367 -0.08264 -0.25208 -0.08264 C -0.39479 -0.08264 -0.50833 -0.04676 -0.50833 1.11111E-06 C -0.50833 0.04676 -0.62201 0.08264 -0.76471 0.08264 C -0.90326 0.08264 -1.01667 0.04676 -1.01667 1.11111E-06" pathEditMode="relative" rAng="0" ptsTypes="AAAAA">
                                      <p:cBhvr>
                                        <p:cTn id="22" dur="5000" fill="hold"/>
                                        <p:tgtEl>
                                          <p:spTgt spid="45"/>
                                        </p:tgtEl>
                                        <p:attrNameLst>
                                          <p:attrName>ppt_x</p:attrName>
                                          <p:attrName>ppt_y</p:attrName>
                                        </p:attrNameLst>
                                      </p:cBhvr>
                                      <p:rCtr x="-50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5602"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5"/>
          <p:cNvSpPr>
            <a:spLocks noChangeArrowheads="1"/>
          </p:cNvSpPr>
          <p:nvPr/>
        </p:nvSpPr>
        <p:spPr bwMode="auto">
          <a:xfrm>
            <a:off x="2967228" y="2358239"/>
            <a:ext cx="647700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None/>
            </a:pPr>
            <a:r>
              <a:rPr lang="en-US" altLang="en-US" sz="3000" b="1">
                <a:solidFill>
                  <a:srgbClr val="FF0000"/>
                </a:solidFill>
              </a:rPr>
              <a:t>- </a:t>
            </a:r>
            <a:r>
              <a:rPr lang="en-US" altLang="en-US" sz="3000" b="1" err="1">
                <a:solidFill>
                  <a:srgbClr val="FF0000"/>
                </a:solidFill>
                <a:latin typeface="Times New Roman" panose="02020603050405020304" pitchFamily="18" charset="0"/>
                <a:cs typeface="Times New Roman" panose="02020603050405020304" pitchFamily="18" charset="0"/>
              </a:rPr>
              <a:t>Tí Xíu và các bạn đã đi đến những đâu ?</a:t>
            </a:r>
            <a:br>
              <a:rPr lang="en-US" b="1">
                <a:solidFill>
                  <a:srgbClr val="FF0000"/>
                </a:solidFill>
                <a:latin typeface="Times New Roman" panose="02020603050405020304" pitchFamily="18" charset="0"/>
                <a:cs typeface="Times New Roman" panose="02020603050405020304" pitchFamily="18" charset="0"/>
              </a:rPr>
            </a:br>
            <a:endParaRPr lang="en-US" altLang="en-US" sz="3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360521"/>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671260"/>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5586414" y="3736891"/>
            <a:ext cx="16764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91000" y="5638800"/>
            <a:ext cx="457200" cy="533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rot="-204545">
            <a:off x="9895858" y="1070017"/>
            <a:ext cx="1920875" cy="4953000"/>
            <a:chOff x="2920" y="85"/>
            <a:chExt cx="3176" cy="4235"/>
          </a:xfrm>
        </p:grpSpPr>
        <p:pic>
          <p:nvPicPr>
            <p:cNvPr id="6" name="Picture 5" descr="tan cay"/>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7714034">
              <a:off x="3792" y="-47"/>
              <a:ext cx="1595" cy="18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y3">
              <a:hlinkClick r:id="rId7"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20" y="960"/>
              <a:ext cx="3176" cy="336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77200" y="46482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600" y="56388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95800" y="6324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o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181600" y="6324600"/>
            <a:ext cx="4572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15000" y="35814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81800" y="4800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91000" y="56388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77200" y="46482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210800" y="60960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52600" y="57912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co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181600" y="6324600"/>
            <a:ext cx="4572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0" y="46482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10400" y="4038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FLOWR008"/>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94440" y="1807384"/>
            <a:ext cx="6477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57800" y="5181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00800" y="5562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71800" y="56388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39200" y="49530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10400" y="53340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o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38800" y="5943600"/>
            <a:ext cx="457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621513ozlobi1j4w"/>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1524000" y="3048000"/>
            <a:ext cx="2286000" cy="17732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621513ozlobi1j4w"/>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429000" y="2047875"/>
            <a:ext cx="1752600" cy="136048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5551558" y="260387"/>
            <a:ext cx="3505200" cy="1635125"/>
            <a:chOff x="0" y="480"/>
            <a:chExt cx="2208" cy="1030"/>
          </a:xfrm>
        </p:grpSpPr>
        <p:sp>
          <p:nvSpPr>
            <p:cNvPr id="31" name="Cloud 4"/>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32"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33" name="Picture 2" descr="C:\Users\ADMIN\Desktop\14112011.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C:\Users\ADMIN\Desktop\water-drop-clip-art.jpg"/>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descr="C:\Users\ADMIN\Desktop\water-drop-clip-art.jpg"/>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descr="C:\Users\ADMIN\Desktop\water-drop-clip-art.jpg"/>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9"/>
          <p:cNvGrpSpPr/>
          <p:nvPr/>
        </p:nvGrpSpPr>
        <p:grpSpPr>
          <a:xfrm>
            <a:off x="8656387" y="4800"/>
            <a:ext cx="3505200" cy="1635125"/>
            <a:chOff x="0" y="480"/>
            <a:chExt cx="2208" cy="1030"/>
          </a:xfrm>
        </p:grpSpPr>
        <p:sp>
          <p:nvSpPr>
            <p:cNvPr id="41" name="Cloud 40"/>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42"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43" name="Picture 2" descr="C:\Users\ADMIN\Desktop\14112011.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descr="C:\Users\ADMIN\Desktop\water-drop-clip-art.jpg"/>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descr="C:\Users\ADMIN\Desktop\water-drop-clip-art.jpg"/>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descr="C:\Users\ADMIN\Desktop\water-drop-clip-art.jpg"/>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 descr="C:\Users\ADMIN\Desktop\water-drop-clip-art.jpg"/>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Picture 49" descr="nha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440455" y="5456238"/>
            <a:ext cx="18192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nha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43801" y="3505200"/>
            <a:ext cx="18192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nha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867401" y="2514600"/>
            <a:ext cx="18192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sun14[1].gif"/>
          <p:cNvPicPr>
            <a:picLocks noChangeAspect="1"/>
          </p:cNvPicPr>
          <p:nvPr/>
        </p:nvPicPr>
        <p:blipFill>
          <a:blip r:embed="rId16">
            <a:lum bright="-6000"/>
            <a:extLst>
              <a:ext uri="{28A0092B-C50C-407E-A947-70E740481C1C}">
                <a14:useLocalDpi xmlns:a14="http://schemas.microsoft.com/office/drawing/2010/main" val="0"/>
              </a:ext>
            </a:extLst>
          </a:blip>
          <a:stretch>
            <a:fillRect/>
          </a:stretch>
        </p:blipFill>
        <p:spPr bwMode="auto">
          <a:xfrm rot="1476190">
            <a:off x="2114467" y="-7255"/>
            <a:ext cx="3030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a:xfrm>
            <a:off x="4746887" y="5826252"/>
            <a:ext cx="7414700" cy="1015663"/>
          </a:xfrm>
          <a:prstGeom prst="rect">
            <a:avLst/>
          </a:prstGeom>
        </p:spPr>
        <p:txBody>
          <a:bodyPr wrap="square">
            <a:spAutoFit/>
          </a:bodyPr>
          <a:lstStyle/>
          <a:p>
            <a:r>
              <a:rPr lang="en-US" sz="2000" err="1">
                <a:effectLst/>
                <a:latin typeface="Times New Roman" panose="02020603050405020304" pitchFamily="18" charset="0"/>
                <a:cs typeface="Times New Roman" panose="02020603050405020304" pitchFamily="18" charset="0"/>
              </a:rPr>
              <a:t>Gió nhẹ nhàng đưa Tí Xíu lướt qua những dòng sông lấp lánh như bạc. Xế chiều, ông Mặt Trời toả những tia nắng chói chang hơn lúc sáng. Không khí oi bức...</a:t>
            </a:r>
            <a:endParaRPr lang="en-US" sz="2000" b="1">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2612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xit" presetSubtype="10" fill="hold" nodeType="withEffect">
                                  <p:stCondLst>
                                    <p:cond delay="0"/>
                                  </p:stCondLst>
                                  <p:childTnLst>
                                    <p:animEffect transition="out" filter="checkerboard(across)">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59" presetClass="path" presetSubtype="0" repeatCount="indefinite" accel="50000" decel="50000" fill="hold" nodeType="withEffect">
                                  <p:stCondLst>
                                    <p:cond delay="0"/>
                                  </p:stCondLst>
                                  <p:childTnLst>
                                    <p:animMotion origin="layout" path="M -1.11022E-16 -1.27168E-06 C -1.11022E-16 -0.0467 -0.11372 -0.08254 -0.25208 -0.08254 C -0.39479 -0.08254 -0.50833 -0.0467 -0.50833 -1.27168E-06 C -0.50833 0.04671 -0.62205 0.08254 -0.76476 0.08254 C -0.9033 0.08254 -1.01667 0.04671 -1.01667 -1.27168E-06" pathEditMode="relative" rAng="0" ptsTypes="fffff">
                                      <p:cBhvr>
                                        <p:cTn id="9" dur="5000" fill="hold"/>
                                        <p:tgtEl>
                                          <p:spTgt spid="30"/>
                                        </p:tgtEl>
                                        <p:attrNameLst>
                                          <p:attrName>ppt_x</p:attrName>
                                          <p:attrName>ppt_y</p:attrName>
                                        </p:attrNameLst>
                                      </p:cBhvr>
                                      <p:rCtr x="-50833" y="0"/>
                                    </p:animMotion>
                                  </p:childTnLst>
                                </p:cTn>
                              </p:par>
                            </p:childTnLst>
                          </p:cTn>
                        </p:par>
                        <p:par>
                          <p:cTn id="10" fill="hold" nodeType="afterGroup">
                            <p:stCondLst>
                              <p:cond delay="5000"/>
                            </p:stCondLst>
                            <p:childTnLst>
                              <p:par>
                                <p:cTn id="11" presetID="59" presetClass="path" presetSubtype="0" repeatCount="indefinite" accel="50000" decel="50000" fill="hold" nodeType="afterEffect">
                                  <p:stCondLst>
                                    <p:cond delay="0"/>
                                  </p:stCondLst>
                                  <p:childTnLst>
                                    <p:animMotion origin="layout" path="M -1.11022E-16 -1.27168E-06 C -1.11022E-16 -0.0467 -0.11372 -0.08254 -0.25208 -0.08254 C -0.39479 -0.08254 -0.50833 -0.0467 -0.50833 -1.27168E-06 C -0.50833 0.04671 -0.62205 0.08254 -0.76476 0.08254 C -0.9033 0.08254 -1.01667 0.04671 -1.01667 -1.27168E-06" pathEditMode="relative" rAng="0" ptsTypes="fffff">
                                      <p:cBhvr>
                                        <p:cTn id="12" dur="5000" fill="hold"/>
                                        <p:tgtEl>
                                          <p:spTgt spid="40"/>
                                        </p:tgtEl>
                                        <p:attrNameLst>
                                          <p:attrName>ppt_x</p:attrName>
                                          <p:attrName>ppt_y</p:attrName>
                                        </p:attrNameLst>
                                      </p:cBhvr>
                                      <p:rCtr x="-50833" y="0"/>
                                    </p:animMotion>
                                  </p:childTnLst>
                                </p:cTn>
                              </p:par>
                            </p:childTnLst>
                          </p:cTn>
                        </p:par>
                        <p:par>
                          <p:cTn id="13" fill="hold" nodeType="afterGroup">
                            <p:stCondLst>
                              <p:cond delay="10000"/>
                            </p:stCondLst>
                            <p:childTnLst>
                              <p:par>
                                <p:cTn id="14" presetID="9" presetClass="entr" presetSubtype="0" fill="hold" nodeType="afterEffect">
                                  <p:stCondLst>
                                    <p:cond delay="5500"/>
                                  </p:stCondLst>
                                  <p:childTnLst>
                                    <p:set>
                                      <p:cBhvr>
                                        <p:cTn id="15" dur="1" fill="hold">
                                          <p:stCondLst>
                                            <p:cond delay="0"/>
                                          </p:stCondLst>
                                        </p:cTn>
                                        <p:tgtEl>
                                          <p:spTgt spid="53"/>
                                        </p:tgtEl>
                                        <p:attrNameLst>
                                          <p:attrName>style.visibility</p:attrName>
                                        </p:attrNameLst>
                                      </p:cBhvr>
                                      <p:to>
                                        <p:strVal val="visible"/>
                                      </p:to>
                                    </p:set>
                                    <p:animEffect transition="in" filter="dissolve">
                                      <p:cBhvr>
                                        <p:cTn id="16" dur="3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2857500" y="1981200"/>
            <a:ext cx="6477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None/>
            </a:pPr>
            <a:r>
              <a:rPr lang="en-US" altLang="en-US" sz="3000" b="1">
                <a:solidFill>
                  <a:srgbClr val="FF0000"/>
                </a:solidFill>
              </a:rPr>
              <a:t>- </a:t>
            </a:r>
            <a:r>
              <a:rPr lang="en-US" b="1" err="1">
                <a:solidFill>
                  <a:srgbClr val="FF0000"/>
                </a:solidFill>
                <a:latin typeface="Times New Roman" panose="02020603050405020304" pitchFamily="18" charset="0"/>
                <a:cs typeface="Times New Roman" panose="02020603050405020304" pitchFamily="18" charset="0"/>
              </a:rPr>
              <a:t>Trời mỗi lúc một lạnh hơn. Lúc này Tí Xíu và các bạn cảm thấy như thế nào?</a:t>
            </a:r>
            <a:br>
              <a:rPr lang="en-US" b="1" err="1">
                <a:solidFill>
                  <a:srgbClr val="FF0000"/>
                </a:solidFill>
                <a:latin typeface="Times New Roman" panose="02020603050405020304" pitchFamily="18" charset="0"/>
                <a:cs typeface="Times New Roman" panose="02020603050405020304" pitchFamily="18" charset="0"/>
              </a:rPr>
            </a:br>
            <a:endParaRPr lang="en-US" alt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923955"/>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Picture 26" descr="anh dong 131"/>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11"/>
          <p:cNvPicPr>
            <a:picLocks noChangeAspect="1" noChangeArrowheads="1"/>
          </p:cNvPicPr>
          <p:nvPr/>
        </p:nvPicPr>
        <p:blipFill>
          <a:blip r:embed="rId3">
            <a:extLst>
              <a:ext uri="{28A0092B-C50C-407E-A947-70E740481C1C}">
                <a14:useLocalDpi xmlns:a14="http://schemas.microsoft.com/office/drawing/2010/main" val="0"/>
              </a:ext>
            </a:extLst>
          </a:blip>
          <a:srcRect l="25511" t="5208" r="40581" b="79167"/>
          <a:stretch>
            <a:fillRect/>
          </a:stretch>
        </p:blipFill>
        <p:spPr bwMode="auto">
          <a:xfrm>
            <a:off x="0" y="0"/>
            <a:ext cx="12192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p:cNvSpPr>
            <a:spLocks noChangeAspect="1" noEditPoints="1" noChangeArrowheads="1"/>
          </p:cNvSpPr>
          <p:nvPr/>
        </p:nvSpPr>
        <p:spPr bwMode="auto">
          <a:xfrm>
            <a:off x="8229600" y="1447800"/>
            <a:ext cx="24384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7" name="Cloud"/>
          <p:cNvSpPr>
            <a:spLocks noChangeAspect="1" noEditPoints="1" noChangeArrowheads="1"/>
          </p:cNvSpPr>
          <p:nvPr/>
        </p:nvSpPr>
        <p:spPr bwMode="auto">
          <a:xfrm>
            <a:off x="3048000" y="381000"/>
            <a:ext cx="2514600" cy="8382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8" name="Cloud"/>
          <p:cNvSpPr>
            <a:spLocks noChangeAspect="1" noEditPoints="1" noChangeArrowheads="1"/>
          </p:cNvSpPr>
          <p:nvPr/>
        </p:nvSpPr>
        <p:spPr bwMode="auto">
          <a:xfrm>
            <a:off x="5105400" y="228600"/>
            <a:ext cx="1981200" cy="6858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9" name="Cloud"/>
          <p:cNvSpPr>
            <a:spLocks noChangeAspect="1" noEditPoints="1" noChangeArrowheads="1"/>
          </p:cNvSpPr>
          <p:nvPr/>
        </p:nvSpPr>
        <p:spPr bwMode="auto">
          <a:xfrm>
            <a:off x="4191000" y="1219200"/>
            <a:ext cx="2514600" cy="6858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0" name="Cloud"/>
          <p:cNvSpPr>
            <a:spLocks noChangeAspect="1" noEditPoints="1" noChangeArrowheads="1"/>
          </p:cNvSpPr>
          <p:nvPr/>
        </p:nvSpPr>
        <p:spPr bwMode="auto">
          <a:xfrm>
            <a:off x="1752600" y="0"/>
            <a:ext cx="2133600" cy="6858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1" name="Cloud"/>
          <p:cNvSpPr>
            <a:spLocks noChangeAspect="1" noEditPoints="1" noChangeArrowheads="1"/>
          </p:cNvSpPr>
          <p:nvPr/>
        </p:nvSpPr>
        <p:spPr bwMode="auto">
          <a:xfrm>
            <a:off x="1981200" y="1447800"/>
            <a:ext cx="2819400" cy="1150938"/>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2" name="Cloud"/>
          <p:cNvSpPr>
            <a:spLocks noChangeAspect="1" noEditPoints="1" noChangeArrowheads="1"/>
          </p:cNvSpPr>
          <p:nvPr/>
        </p:nvSpPr>
        <p:spPr bwMode="auto">
          <a:xfrm>
            <a:off x="6858000" y="0"/>
            <a:ext cx="28194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3" name="Cloud"/>
          <p:cNvSpPr>
            <a:spLocks noChangeAspect="1" noEditPoints="1" noChangeArrowheads="1"/>
          </p:cNvSpPr>
          <p:nvPr/>
        </p:nvSpPr>
        <p:spPr bwMode="auto">
          <a:xfrm>
            <a:off x="6172200" y="914400"/>
            <a:ext cx="2514600" cy="6858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2"/>
          </a:solidFill>
          <a:ln w="9525">
            <a:solidFill>
              <a:srgbClr val="000000"/>
            </a:solidFill>
            <a:miter lim="800000"/>
          </a:ln>
          <a:effectLst>
            <a:outerShdw dist="107763" dir="2700000" algn="ctr" rotWithShape="0">
              <a:srgbClr val="808080"/>
            </a:outerShdw>
          </a:effectLst>
        </p:spPr>
        <p:txBody>
          <a:bodyPr/>
          <a:lstStyle/>
          <a:p>
            <a:endParaRPr lang="en-US"/>
          </a:p>
        </p:txBody>
      </p:sp>
      <p:sp>
        <p:nvSpPr>
          <p:cNvPr id="14" name="Cloud"/>
          <p:cNvSpPr>
            <a:spLocks noChangeAspect="1" noEditPoints="1" noChangeArrowheads="1"/>
          </p:cNvSpPr>
          <p:nvPr/>
        </p:nvSpPr>
        <p:spPr bwMode="auto">
          <a:xfrm>
            <a:off x="1905000" y="7620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5" name="Cloud"/>
          <p:cNvSpPr>
            <a:spLocks noChangeAspect="1" noEditPoints="1" noChangeArrowheads="1"/>
          </p:cNvSpPr>
          <p:nvPr/>
        </p:nvSpPr>
        <p:spPr bwMode="auto">
          <a:xfrm>
            <a:off x="1828800" y="28956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6" name="Cloud"/>
          <p:cNvSpPr>
            <a:spLocks noChangeAspect="1" noEditPoints="1" noChangeArrowheads="1"/>
          </p:cNvSpPr>
          <p:nvPr/>
        </p:nvSpPr>
        <p:spPr bwMode="auto">
          <a:xfrm>
            <a:off x="5105400" y="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7" name="Cloud"/>
          <p:cNvSpPr>
            <a:spLocks noChangeAspect="1" noEditPoints="1" noChangeArrowheads="1"/>
          </p:cNvSpPr>
          <p:nvPr/>
        </p:nvSpPr>
        <p:spPr bwMode="auto">
          <a:xfrm>
            <a:off x="7924800" y="2286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8" name="Cloud"/>
          <p:cNvSpPr>
            <a:spLocks noChangeAspect="1" noEditPoints="1" noChangeArrowheads="1"/>
          </p:cNvSpPr>
          <p:nvPr/>
        </p:nvSpPr>
        <p:spPr bwMode="auto">
          <a:xfrm>
            <a:off x="5410200" y="1676400"/>
            <a:ext cx="22860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19" name="Cloud"/>
          <p:cNvSpPr>
            <a:spLocks noChangeAspect="1" noEditPoints="1" noChangeArrowheads="1"/>
          </p:cNvSpPr>
          <p:nvPr/>
        </p:nvSpPr>
        <p:spPr bwMode="auto">
          <a:xfrm>
            <a:off x="8458200" y="28194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20" name="Cloud"/>
          <p:cNvSpPr>
            <a:spLocks noChangeAspect="1" noEditPoints="1" noChangeArrowheads="1"/>
          </p:cNvSpPr>
          <p:nvPr/>
        </p:nvSpPr>
        <p:spPr bwMode="auto">
          <a:xfrm>
            <a:off x="2438400" y="1905000"/>
            <a:ext cx="22860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grpSp>
        <p:nvGrpSpPr>
          <p:cNvPr id="21" name="Group 66"/>
          <p:cNvGrpSpPr/>
          <p:nvPr/>
        </p:nvGrpSpPr>
        <p:grpSpPr>
          <a:xfrm>
            <a:off x="3276600" y="2514600"/>
            <a:ext cx="4343400" cy="1752600"/>
            <a:chOff x="0" y="480"/>
            <a:chExt cx="2208" cy="1030"/>
          </a:xfrm>
        </p:grpSpPr>
        <p:sp>
          <p:nvSpPr>
            <p:cNvPr id="22" name="Cloud 4"/>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23" name="Cloud 5"/>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24" name="Picture 2" descr="C:\Users\ADMIN\Desktop\1411201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76"/>
          <p:cNvGrpSpPr/>
          <p:nvPr/>
        </p:nvGrpSpPr>
        <p:grpSpPr>
          <a:xfrm>
            <a:off x="8915400" y="762001"/>
            <a:ext cx="3505200" cy="1635125"/>
            <a:chOff x="0" y="480"/>
            <a:chExt cx="2208" cy="1030"/>
          </a:xfrm>
        </p:grpSpPr>
        <p:sp>
          <p:nvSpPr>
            <p:cNvPr id="32" name="Cloud 31"/>
            <p:cNvSpPr/>
            <p:nvPr/>
          </p:nvSpPr>
          <p:spPr>
            <a:xfrm>
              <a:off x="864" y="480"/>
              <a:ext cx="1344" cy="528"/>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33" name="Cloud 32"/>
            <p:cNvSpPr/>
            <p:nvPr/>
          </p:nvSpPr>
          <p:spPr>
            <a:xfrm>
              <a:off x="0" y="864"/>
              <a:ext cx="1316" cy="646"/>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pic>
          <p:nvPicPr>
            <p:cNvPr id="34" name="Picture 2" descr="C:\Users\ADMIN\Desktop\1411201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1414" y="497"/>
              <a:ext cx="33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872" y="624"/>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descr="C:\Users\ADMIN\Desktop\water-drop-clip-art.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912" y="1008"/>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152" y="57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714" y="1200"/>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descr="C:\Users\ADMIN\Desktop\water-drop-clip-ar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192" y="1056"/>
              <a:ext cx="1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C:\Users\ADMIN\Desktop\water-drop-clip-art.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flipH="1">
              <a:off x="432" y="1056"/>
              <a:ext cx="1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Cloud"/>
          <p:cNvSpPr>
            <a:spLocks noChangeAspect="1" noEditPoints="1" noChangeArrowheads="1"/>
          </p:cNvSpPr>
          <p:nvPr/>
        </p:nvSpPr>
        <p:spPr bwMode="auto">
          <a:xfrm>
            <a:off x="7620000" y="17526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42" name="Cloud"/>
          <p:cNvSpPr>
            <a:spLocks noChangeAspect="1" noEditPoints="1" noChangeArrowheads="1"/>
          </p:cNvSpPr>
          <p:nvPr/>
        </p:nvSpPr>
        <p:spPr bwMode="auto">
          <a:xfrm>
            <a:off x="3505200" y="838200"/>
            <a:ext cx="2286000" cy="7620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sp>
        <p:nvSpPr>
          <p:cNvPr id="43" name="Cloud"/>
          <p:cNvSpPr>
            <a:spLocks noChangeAspect="1" noEditPoints="1" noChangeArrowheads="1"/>
          </p:cNvSpPr>
          <p:nvPr/>
        </p:nvSpPr>
        <p:spPr bwMode="auto">
          <a:xfrm>
            <a:off x="5715000" y="914400"/>
            <a:ext cx="1828800" cy="609600"/>
          </a:xfrm>
          <a:custGeom>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rgbClr val="FFFF66"/>
            </a:solidFill>
            <a:miter lim="800000"/>
          </a:ln>
          <a:effectLst>
            <a:outerShdw dist="107763" dir="2700000" algn="ctr" rotWithShape="0">
              <a:srgbClr val="808080"/>
            </a:outerShdw>
          </a:effectLst>
        </p:spPr>
        <p:txBody>
          <a:bodyPr/>
          <a:lstStyle/>
          <a:p>
            <a:endParaRPr lang="en-US"/>
          </a:p>
        </p:txBody>
      </p:sp>
      <p:pic>
        <p:nvPicPr>
          <p:cNvPr id="44"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495801" y="1066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857876" y="1143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667001" y="990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038601" y="1828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descr="C:\Users\ADMIN\Desktop\water-drop-clip-art.jpg"/>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867401" y="1524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 descr="C:\Users\ADMIN\Desktop\water-drop-clip-art.jpg"/>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296401" y="19812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descr="C:\Users\ADMIN\Desktop\1411201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3233738" y="1985963"/>
            <a:ext cx="411162"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324601" y="2057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305801" y="1981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067801" y="2971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3" descr="C:\Users\ADMIN\Desktop\water-drop-clip-art.jpg"/>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763001" y="3810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400801" y="1066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781801" y="1828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3" descr="C:\Users\ADMIN\Desktop\water-drop-clip-art.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038601" y="1143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7"/>
          <p:cNvSpPr/>
          <p:nvPr/>
        </p:nvSpPr>
        <p:spPr>
          <a:xfrm>
            <a:off x="33490" y="4507641"/>
            <a:ext cx="8216281" cy="2246769"/>
          </a:xfrm>
          <a:prstGeom prst="rect">
            <a:avLst/>
          </a:prstGeom>
        </p:spPr>
        <p:txBody>
          <a:bodyPr wrap="square">
            <a:spAutoFit/>
          </a:bodyPr>
          <a:lstStyle/>
          <a:p>
            <a:r>
              <a:rPr lang="en-US" sz="2000" err="1">
                <a:latin typeface="Times New Roman" panose="02020603050405020304" pitchFamily="18" charset="0"/>
                <a:cs typeface="Times New Roman" panose="02020603050405020304" pitchFamily="18" charset="0"/>
              </a:rPr>
              <a:t>Bỗng từ đâu một cơn gió lạnh thổi tới. Tí Xíu reo lên :</a:t>
            </a:r>
            <a:br>
              <a:rPr lang="en-US" sz="2000" err="1">
                <a:latin typeface="Times New Roman" panose="02020603050405020304" pitchFamily="18" charset="0"/>
                <a:cs typeface="Times New Roman" panose="02020603050405020304" pitchFamily="18" charset="0"/>
              </a:rPr>
            </a:br>
            <a:r>
              <a:rPr lang="en-US" sz="2000" err="1">
                <a:latin typeface="Times New Roman" panose="02020603050405020304" pitchFamily="18" charset="0"/>
                <a:cs typeface="Times New Roman" panose="02020603050405020304" pitchFamily="18" charset="0"/>
              </a:rPr>
              <a:t>- Mát quá các bạn ơi ! Mát quá</a:t>
            </a:r>
            <a:br>
              <a:rPr lang="en-US" sz="2000" err="1">
                <a:latin typeface="Times New Roman" panose="02020603050405020304" pitchFamily="18" charset="0"/>
                <a:cs typeface="Times New Roman" panose="02020603050405020304" pitchFamily="18" charset="0"/>
              </a:rPr>
            </a:br>
            <a:r>
              <a:rPr lang="en-US" sz="2000" err="1">
                <a:latin typeface="Times New Roman" panose="02020603050405020304" pitchFamily="18" charset="0"/>
                <a:cs typeface="Times New Roman" panose="02020603050405020304" pitchFamily="18" charset="0"/>
              </a:rPr>
              <a:t>Tí Xíu và các bạn nhảy nhót, múa lượn vui thích. Nhưng rồi trời mỗi lúc một lạnh. </a:t>
            </a:r>
            <a:r>
              <a:rPr lang="en-US" sz="200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 Xíu thấy rét. Các bạn chú cũng thấy rét. Chúng xích lại gần nhau thành một khối đông đặc toàn những chú bé giọt nước nhỏ li ti. Bọn Tí Xíu không bay cao lên được nữa, chúng xà xuống thấp, thấp dần.</a:t>
            </a:r>
            <a:br>
              <a:rPr lang="en-US" sz="2000">
                <a:effectLst/>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231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xit" presetSubtype="10" fill="hold" grpId="0" nodeType="withEffect">
                                  <p:stCondLst>
                                    <p:cond delay="0"/>
                                  </p:stCondLst>
                                  <p:childTnLst>
                                    <p:animEffect transition="out" filter="checkerboard(across)">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5" presetClass="exit" presetSubtype="10" fill="hold" grpId="0" nodeType="withEffect">
                                  <p:stCondLst>
                                    <p:cond delay="0"/>
                                  </p:stCondLst>
                                  <p:childTnLst>
                                    <p:animEffect transition="out" filter="checkerboard(across)">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2" presetClass="exit" presetSubtype="1" fill="hold" grpId="0" nodeType="withEffect">
                                  <p:stCondLst>
                                    <p:cond delay="0"/>
                                  </p:stCondLst>
                                  <p:childTnLst>
                                    <p:anim calcmode="lin" valueType="num">
                                      <p:cBhvr additive="base">
                                        <p:cTn id="27" dur="500"/>
                                        <p:tgtEl>
                                          <p:spTgt spid="9"/>
                                        </p:tgtEl>
                                        <p:attrNameLst>
                                          <p:attrName>ppt_x</p:attrName>
                                        </p:attrNameLst>
                                      </p:cBhvr>
                                      <p:tavLst>
                                        <p:tav tm="0">
                                          <p:val>
                                            <p:strVal val="ppt_x"/>
                                          </p:val>
                                        </p:tav>
                                        <p:tav tm="100000">
                                          <p:val>
                                            <p:strVal val="ppt_x"/>
                                          </p:val>
                                        </p:tav>
                                      </p:tavLst>
                                    </p:anim>
                                    <p:anim calcmode="lin" valueType="num">
                                      <p:cBhvr additive="base">
                                        <p:cTn id="28" dur="500"/>
                                        <p:tgtEl>
                                          <p:spTgt spid="9"/>
                                        </p:tgtEl>
                                        <p:attrNameLst>
                                          <p:attrName>ppt_y</p:attrName>
                                        </p:attrNameLst>
                                      </p:cBhvr>
                                      <p:tavLst>
                                        <p:tav tm="0">
                                          <p:val>
                                            <p:strVal val="ppt_y"/>
                                          </p:val>
                                        </p:tav>
                                        <p:tav tm="100000">
                                          <p:val>
                                            <p:strVal val="0-ppt_h/2"/>
                                          </p:val>
                                        </p:tav>
                                      </p:tavLst>
                                    </p:anim>
                                    <p:set>
                                      <p:cBhvr>
                                        <p:cTn id="29" dur="1" fill="hold">
                                          <p:stCondLst>
                                            <p:cond delay="499"/>
                                          </p:stCondLst>
                                        </p:cTn>
                                        <p:tgtEl>
                                          <p:spTgt spid="9"/>
                                        </p:tgtEl>
                                        <p:attrNameLst>
                                          <p:attrName>style.visibility</p:attrName>
                                        </p:attrNameLst>
                                      </p:cBhvr>
                                      <p:to>
                                        <p:strVal val="hidden"/>
                                      </p:to>
                                    </p:set>
                                  </p:childTnLst>
                                </p:cTn>
                              </p:par>
                              <p:par>
                                <p:cTn id="30" presetID="2" presetClass="exit" presetSubtype="1" fill="hold" grpId="0" nodeType="withEffect">
                                  <p:stCondLst>
                                    <p:cond delay="0"/>
                                  </p:stCondLst>
                                  <p:childTnLst>
                                    <p:anim calcmode="lin" valueType="num">
                                      <p:cBhvr additive="base">
                                        <p:cTn id="31" dur="500"/>
                                        <p:tgtEl>
                                          <p:spTgt spid="13"/>
                                        </p:tgtEl>
                                        <p:attrNameLst>
                                          <p:attrName>ppt_x</p:attrName>
                                        </p:attrNameLst>
                                      </p:cBhvr>
                                      <p:tavLst>
                                        <p:tav tm="0">
                                          <p:val>
                                            <p:strVal val="ppt_x"/>
                                          </p:val>
                                        </p:tav>
                                        <p:tav tm="100000">
                                          <p:val>
                                            <p:strVal val="ppt_x"/>
                                          </p:val>
                                        </p:tav>
                                      </p:tavLst>
                                    </p:anim>
                                    <p:anim calcmode="lin" valueType="num">
                                      <p:cBhvr additive="base">
                                        <p:cTn id="32" dur="500"/>
                                        <p:tgtEl>
                                          <p:spTgt spid="13"/>
                                        </p:tgtEl>
                                        <p:attrNameLst>
                                          <p:attrName>ppt_y</p:attrName>
                                        </p:attrNameLst>
                                      </p:cBhvr>
                                      <p:tavLst>
                                        <p:tav tm="0">
                                          <p:val>
                                            <p:strVal val="ppt_y"/>
                                          </p:val>
                                        </p:tav>
                                        <p:tav tm="100000">
                                          <p:val>
                                            <p:strVal val="0-ppt_h/2"/>
                                          </p:val>
                                        </p:tav>
                                      </p:tavLst>
                                    </p:anim>
                                    <p:set>
                                      <p:cBhvr>
                                        <p:cTn id="33" dur="1" fill="hold">
                                          <p:stCondLst>
                                            <p:cond delay="499"/>
                                          </p:stCondLst>
                                        </p:cTn>
                                        <p:tgtEl>
                                          <p:spTgt spid="13"/>
                                        </p:tgtEl>
                                        <p:attrNameLst>
                                          <p:attrName>style.visibility</p:attrName>
                                        </p:attrNameLst>
                                      </p:cBhvr>
                                      <p:to>
                                        <p:strVal val="hidden"/>
                                      </p:to>
                                    </p:set>
                                  </p:childTnLst>
                                </p:cTn>
                              </p:par>
                              <p:par>
                                <p:cTn id="34" presetID="2" presetClass="exit" presetSubtype="1" fill="hold" grpId="0" nodeType="withEffect">
                                  <p:stCondLst>
                                    <p:cond delay="0"/>
                                  </p:stCondLst>
                                  <p:childTnLst>
                                    <p:anim calcmode="lin" valueType="num">
                                      <p:cBhvr additive="base">
                                        <p:cTn id="35" dur="500"/>
                                        <p:tgtEl>
                                          <p:spTgt spid="12"/>
                                        </p:tgtEl>
                                        <p:attrNameLst>
                                          <p:attrName>ppt_x</p:attrName>
                                        </p:attrNameLst>
                                      </p:cBhvr>
                                      <p:tavLst>
                                        <p:tav tm="0">
                                          <p:val>
                                            <p:strVal val="ppt_x"/>
                                          </p:val>
                                        </p:tav>
                                        <p:tav tm="100000">
                                          <p:val>
                                            <p:strVal val="ppt_x"/>
                                          </p:val>
                                        </p:tav>
                                      </p:tavLst>
                                    </p:anim>
                                    <p:anim calcmode="lin" valueType="num">
                                      <p:cBhvr additive="base">
                                        <p:cTn id="36" dur="500"/>
                                        <p:tgtEl>
                                          <p:spTgt spid="12"/>
                                        </p:tgtEl>
                                        <p:attrNameLst>
                                          <p:attrName>ppt_y</p:attrName>
                                        </p:attrNameLst>
                                      </p:cBhvr>
                                      <p:tavLst>
                                        <p:tav tm="0">
                                          <p:val>
                                            <p:strVal val="ppt_y"/>
                                          </p:val>
                                        </p:tav>
                                        <p:tav tm="100000">
                                          <p:val>
                                            <p:strVal val="0-ppt_h/2"/>
                                          </p:val>
                                        </p:tav>
                                      </p:tavLst>
                                    </p:anim>
                                    <p:set>
                                      <p:cBhvr>
                                        <p:cTn id="37" dur="1" fill="hold">
                                          <p:stCondLst>
                                            <p:cond delay="499"/>
                                          </p:stCondLst>
                                        </p:cTn>
                                        <p:tgtEl>
                                          <p:spTgt spid="12"/>
                                        </p:tgtEl>
                                        <p:attrNameLst>
                                          <p:attrName>style.visibility</p:attrName>
                                        </p:attrNameLst>
                                      </p:cBhvr>
                                      <p:to>
                                        <p:strVal val="hidden"/>
                                      </p:to>
                                    </p:set>
                                  </p:childTnLst>
                                </p:cTn>
                              </p:par>
                              <p:par>
                                <p:cTn id="38" presetID="2" presetClass="exit" presetSubtype="1" fill="hold" grpId="0" nodeType="with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0-ppt_h/2"/>
                                          </p:val>
                                        </p:tav>
                                      </p:tavLst>
                                    </p:anim>
                                    <p:set>
                                      <p:cBhvr>
                                        <p:cTn id="41" dur="1" fill="hold">
                                          <p:stCondLst>
                                            <p:cond delay="499"/>
                                          </p:stCondLst>
                                        </p:cTn>
                                        <p:tgtEl>
                                          <p:spTgt spid="6"/>
                                        </p:tgtEl>
                                        <p:attrNameLst>
                                          <p:attrName>style.visibility</p:attrName>
                                        </p:attrNameLst>
                                      </p:cBhvr>
                                      <p:to>
                                        <p:strVal val="hidden"/>
                                      </p:to>
                                    </p:set>
                                  </p:childTnLst>
                                </p:cTn>
                              </p:par>
                              <p:par>
                                <p:cTn id="42" presetID="2" presetClass="exit" presetSubtype="1" fill="hold" grpId="0" nodeType="withEffect">
                                  <p:stCondLst>
                                    <p:cond delay="0"/>
                                  </p:stCondLst>
                                  <p:childTnLst>
                                    <p:anim calcmode="lin" valueType="num">
                                      <p:cBhvr additive="base">
                                        <p:cTn id="43" dur="500"/>
                                        <p:tgtEl>
                                          <p:spTgt spid="11"/>
                                        </p:tgtEl>
                                        <p:attrNameLst>
                                          <p:attrName>ppt_x</p:attrName>
                                        </p:attrNameLst>
                                      </p:cBhvr>
                                      <p:tavLst>
                                        <p:tav tm="0">
                                          <p:val>
                                            <p:strVal val="ppt_x"/>
                                          </p:val>
                                        </p:tav>
                                        <p:tav tm="100000">
                                          <p:val>
                                            <p:strVal val="ppt_x"/>
                                          </p:val>
                                        </p:tav>
                                      </p:tavLst>
                                    </p:anim>
                                    <p:anim calcmode="lin" valueType="num">
                                      <p:cBhvr additive="base">
                                        <p:cTn id="44" dur="500"/>
                                        <p:tgtEl>
                                          <p:spTgt spid="11"/>
                                        </p:tgtEl>
                                        <p:attrNameLst>
                                          <p:attrName>ppt_y</p:attrName>
                                        </p:attrNameLst>
                                      </p:cBhvr>
                                      <p:tavLst>
                                        <p:tav tm="0">
                                          <p:val>
                                            <p:strVal val="ppt_y"/>
                                          </p:val>
                                        </p:tav>
                                        <p:tav tm="100000">
                                          <p:val>
                                            <p:strVal val="0-ppt_h/2"/>
                                          </p:val>
                                        </p:tav>
                                      </p:tavLst>
                                    </p:anim>
                                    <p:set>
                                      <p:cBhvr>
                                        <p:cTn id="45" dur="1" fill="hold">
                                          <p:stCondLst>
                                            <p:cond delay="499"/>
                                          </p:stCondLst>
                                        </p:cTn>
                                        <p:tgtEl>
                                          <p:spTgt spid="11"/>
                                        </p:tgtEl>
                                        <p:attrNameLst>
                                          <p:attrName>style.visibility</p:attrName>
                                        </p:attrNameLst>
                                      </p:cBhvr>
                                      <p:to>
                                        <p:strVal val="hidden"/>
                                      </p:to>
                                    </p:set>
                                  </p:childTnLst>
                                </p:cTn>
                              </p:par>
                              <p:par>
                                <p:cTn id="46" presetID="2" presetClass="exit" presetSubtype="1" fill="hold" grpId="0" nodeType="with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0-ppt_h/2"/>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1" fill="hold" grpId="0" nodeType="withEffect">
                                  <p:stCondLst>
                                    <p:cond delay="0"/>
                                  </p:stCondLst>
                                  <p:childTnLst>
                                    <p:anim calcmode="lin" valueType="num">
                                      <p:cBhvr additive="base">
                                        <p:cTn id="51" dur="500"/>
                                        <p:tgtEl>
                                          <p:spTgt spid="7"/>
                                        </p:tgtEl>
                                        <p:attrNameLst>
                                          <p:attrName>ppt_x</p:attrName>
                                        </p:attrNameLst>
                                      </p:cBhvr>
                                      <p:tavLst>
                                        <p:tav tm="0">
                                          <p:val>
                                            <p:strVal val="ppt_x"/>
                                          </p:val>
                                        </p:tav>
                                        <p:tav tm="100000">
                                          <p:val>
                                            <p:strVal val="ppt_x"/>
                                          </p:val>
                                        </p:tav>
                                      </p:tavLst>
                                    </p:anim>
                                    <p:anim calcmode="lin" valueType="num">
                                      <p:cBhvr additive="base">
                                        <p:cTn id="52" dur="500"/>
                                        <p:tgtEl>
                                          <p:spTgt spid="7"/>
                                        </p:tgtEl>
                                        <p:attrNameLst>
                                          <p:attrName>ppt_y</p:attrName>
                                        </p:attrNameLst>
                                      </p:cBhvr>
                                      <p:tavLst>
                                        <p:tav tm="0">
                                          <p:val>
                                            <p:strVal val="ppt_y"/>
                                          </p:val>
                                        </p:tav>
                                        <p:tav tm="100000">
                                          <p:val>
                                            <p:strVal val="0-ppt_h/2"/>
                                          </p:val>
                                        </p:tav>
                                      </p:tavLst>
                                    </p:anim>
                                    <p:set>
                                      <p:cBhvr>
                                        <p:cTn id="53" dur="1" fill="hold">
                                          <p:stCondLst>
                                            <p:cond delay="499"/>
                                          </p:stCondLst>
                                        </p:cTn>
                                        <p:tgtEl>
                                          <p:spTgt spid="7"/>
                                        </p:tgtEl>
                                        <p:attrNameLst>
                                          <p:attrName>style.visibility</p:attrName>
                                        </p:attrNameLst>
                                      </p:cBhvr>
                                      <p:to>
                                        <p:strVal val="hidden"/>
                                      </p:to>
                                    </p:set>
                                  </p:childTnLst>
                                </p:cTn>
                              </p:par>
                              <p:par>
                                <p:cTn id="54" presetID="2" presetClass="exit" presetSubtype="1" fill="hold" grpId="0" nodeType="withEffect">
                                  <p:stCondLst>
                                    <p:cond delay="0"/>
                                  </p:stCondLst>
                                  <p:childTnLst>
                                    <p:anim calcmode="lin" valueType="num">
                                      <p:cBhvr additive="base">
                                        <p:cTn id="55" dur="500"/>
                                        <p:tgtEl>
                                          <p:spTgt spid="8"/>
                                        </p:tgtEl>
                                        <p:attrNameLst>
                                          <p:attrName>ppt_x</p:attrName>
                                        </p:attrNameLst>
                                      </p:cBhvr>
                                      <p:tavLst>
                                        <p:tav tm="0">
                                          <p:val>
                                            <p:strVal val="ppt_x"/>
                                          </p:val>
                                        </p:tav>
                                        <p:tav tm="100000">
                                          <p:val>
                                            <p:strVal val="ppt_x"/>
                                          </p:val>
                                        </p:tav>
                                      </p:tavLst>
                                    </p:anim>
                                    <p:anim calcmode="lin" valueType="num">
                                      <p:cBhvr additive="base">
                                        <p:cTn id="56" dur="500"/>
                                        <p:tgtEl>
                                          <p:spTgt spid="8"/>
                                        </p:tgtEl>
                                        <p:attrNameLst>
                                          <p:attrName>ppt_y</p:attrName>
                                        </p:attrNameLst>
                                      </p:cBhvr>
                                      <p:tavLst>
                                        <p:tav tm="0">
                                          <p:val>
                                            <p:strVal val="ppt_y"/>
                                          </p:val>
                                        </p:tav>
                                        <p:tav tm="100000">
                                          <p:val>
                                            <p:strVal val="0-ppt_h/2"/>
                                          </p:val>
                                        </p:tav>
                                      </p:tavLst>
                                    </p:anim>
                                    <p:set>
                                      <p:cBhvr>
                                        <p:cTn id="57" dur="1" fill="hold">
                                          <p:stCondLst>
                                            <p:cond delay="499"/>
                                          </p:stCondLst>
                                        </p:cTn>
                                        <p:tgtEl>
                                          <p:spTgt spid="8"/>
                                        </p:tgtEl>
                                        <p:attrNameLst>
                                          <p:attrName>style.visibility</p:attrName>
                                        </p:attrNameLst>
                                      </p:cBhvr>
                                      <p:to>
                                        <p:strVal val="hidden"/>
                                      </p:to>
                                    </p:set>
                                  </p:childTnLst>
                                </p:cTn>
                              </p:par>
                            </p:childTnLst>
                          </p:cTn>
                        </p:par>
                        <p:par>
                          <p:cTn id="58" fill="hold" nodeType="afterGroup">
                            <p:stCondLst>
                              <p:cond delay="500"/>
                            </p:stCondLst>
                            <p:childTnLst>
                              <p:par>
                                <p:cTn id="59" presetID="9" presetClass="entr" presetSubtype="0" fill="hold" grpId="1"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dissolve">
                                      <p:cBhvr>
                                        <p:cTn id="61" dur="2000"/>
                                        <p:tgtEl>
                                          <p:spTgt spid="11"/>
                                        </p:tgtEl>
                                      </p:cBhvr>
                                    </p:animEffect>
                                  </p:childTnLst>
                                </p:cTn>
                              </p:par>
                              <p:par>
                                <p:cTn id="62" presetID="9" presetClass="entr" presetSubtype="0" fill="hold" grpId="1"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dissolve">
                                      <p:cBhvr>
                                        <p:cTn id="64" dur="2000"/>
                                        <p:tgtEl>
                                          <p:spTgt spid="10"/>
                                        </p:tgtEl>
                                      </p:cBhvr>
                                    </p:animEffect>
                                  </p:childTnLst>
                                </p:cTn>
                              </p:par>
                              <p:par>
                                <p:cTn id="65" presetID="9" presetClass="entr" presetSubtype="0" fill="hold" grpId="1"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dissolve">
                                      <p:cBhvr>
                                        <p:cTn id="67" dur="2000"/>
                                        <p:tgtEl>
                                          <p:spTgt spid="7"/>
                                        </p:tgtEl>
                                      </p:cBhvr>
                                    </p:animEffect>
                                  </p:childTnLst>
                                </p:cTn>
                              </p:par>
                              <p:par>
                                <p:cTn id="68" presetID="9" presetClass="entr" presetSubtype="0" fill="hold" grpId="1"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dissolve">
                                      <p:cBhvr>
                                        <p:cTn id="70" dur="2000"/>
                                        <p:tgtEl>
                                          <p:spTgt spid="9"/>
                                        </p:tgtEl>
                                      </p:cBhvr>
                                    </p:animEffect>
                                  </p:childTnLst>
                                </p:cTn>
                              </p:par>
                              <p:par>
                                <p:cTn id="71" presetID="9" presetClass="entr" presetSubtype="0" fill="hold" grpId="1"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dissolve">
                                      <p:cBhvr>
                                        <p:cTn id="73" dur="2000"/>
                                        <p:tgtEl>
                                          <p:spTgt spid="8"/>
                                        </p:tgtEl>
                                      </p:cBhvr>
                                    </p:animEffect>
                                  </p:childTnLst>
                                </p:cTn>
                              </p:par>
                              <p:par>
                                <p:cTn id="74" presetID="9" presetClass="entr" presetSubtype="0" fill="hold" grpId="1"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dissolve">
                                      <p:cBhvr>
                                        <p:cTn id="76" dur="2000"/>
                                        <p:tgtEl>
                                          <p:spTgt spid="13"/>
                                        </p:tgtEl>
                                      </p:cBhvr>
                                    </p:animEffect>
                                  </p:childTnLst>
                                </p:cTn>
                              </p:par>
                              <p:par>
                                <p:cTn id="77" presetID="9" presetClass="entr" presetSubtype="0" fill="hold" grpId="1"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dissolve">
                                      <p:cBhvr>
                                        <p:cTn id="79" dur="2000"/>
                                        <p:tgtEl>
                                          <p:spTgt spid="12"/>
                                        </p:tgtEl>
                                      </p:cBhvr>
                                    </p:animEffect>
                                  </p:childTnLst>
                                </p:cTn>
                              </p:par>
                              <p:par>
                                <p:cTn id="80" presetID="9" presetClass="entr" presetSubtype="0" fill="hold" grpId="1"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dissolve">
                                      <p:cBhvr>
                                        <p:cTn id="82" dur="2000"/>
                                        <p:tgtEl>
                                          <p:spTgt spid="6"/>
                                        </p:tgtEl>
                                      </p:cBhvr>
                                    </p:animEffect>
                                  </p:childTnLst>
                                </p:cTn>
                              </p:par>
                              <p:par>
                                <p:cTn id="83" presetID="32" presetClass="emph" presetSubtype="0" repeatCount="indefinite" fill="hold" nodeType="withEffect">
                                  <p:stCondLst>
                                    <p:cond delay="0"/>
                                  </p:stCondLst>
                                  <p:childTnLst>
                                    <p:animClr clrSpc="rgb" dir="cw">
                                      <p:cBhvr override="childStyle">
                                        <p:cTn id="84" dur="100" fill="hold"/>
                                        <p:tgtEl>
                                          <p:spTgt spid="21"/>
                                        </p:tgtEl>
                                        <p:attrNameLst>
                                          <p:attrName>style.color</p:attrName>
                                        </p:attrNameLst>
                                      </p:cBhvr>
                                      <p:to>
                                        <a:schemeClr val="accent2"/>
                                      </p:to>
                                    </p:animClr>
                                    <p:animClr clrSpc="rgb" dir="cw">
                                      <p:cBhvr>
                                        <p:cTn id="85" dur="100" fill="hold"/>
                                        <p:tgtEl>
                                          <p:spTgt spid="21"/>
                                        </p:tgtEl>
                                        <p:attrNameLst>
                                          <p:attrName>fillcolor</p:attrName>
                                        </p:attrNameLst>
                                      </p:cBhvr>
                                      <p:to>
                                        <a:schemeClr val="accent2"/>
                                      </p:to>
                                    </p:animClr>
                                    <p:set>
                                      <p:cBhvr>
                                        <p:cTn id="86" dur="100" fill="hold"/>
                                        <p:tgtEl>
                                          <p:spTgt spid="21"/>
                                        </p:tgtEl>
                                        <p:attrNameLst>
                                          <p:attrName>fill.type</p:attrName>
                                        </p:attrNameLst>
                                      </p:cBhvr>
                                      <p:to>
                                        <p:strVal val="solid"/>
                                      </p:to>
                                    </p:set>
                                    <p:set>
                                      <p:cBhvr>
                                        <p:cTn id="87" dur="100" fill="hold"/>
                                        <p:tgtEl>
                                          <p:spTgt spid="21"/>
                                        </p:tgtEl>
                                        <p:attrNameLst>
                                          <p:attrName>fill.on</p:attrName>
                                        </p:attrNameLst>
                                      </p:cBhvr>
                                      <p:to>
                                        <p:strVal val="true"/>
                                      </p:to>
                                    </p:set>
                                    <p:animRot by="120000">
                                      <p:cBhvr>
                                        <p:cTn id="88" dur="100" fill="hold">
                                          <p:stCondLst>
                                            <p:cond delay="0"/>
                                          </p:stCondLst>
                                        </p:cTn>
                                        <p:tgtEl>
                                          <p:spTgt spid="21"/>
                                        </p:tgtEl>
                                        <p:attrNameLst>
                                          <p:attrName>r</p:attrName>
                                        </p:attrNameLst>
                                      </p:cBhvr>
                                    </p:animRot>
                                    <p:animRot by="-240000">
                                      <p:cBhvr>
                                        <p:cTn id="89" dur="200" fill="hold">
                                          <p:stCondLst>
                                            <p:cond delay="200"/>
                                          </p:stCondLst>
                                        </p:cTn>
                                        <p:tgtEl>
                                          <p:spTgt spid="21"/>
                                        </p:tgtEl>
                                        <p:attrNameLst>
                                          <p:attrName>r</p:attrName>
                                        </p:attrNameLst>
                                      </p:cBhvr>
                                    </p:animRot>
                                    <p:animRot by="240000">
                                      <p:cBhvr>
                                        <p:cTn id="90" dur="200" fill="hold">
                                          <p:stCondLst>
                                            <p:cond delay="400"/>
                                          </p:stCondLst>
                                        </p:cTn>
                                        <p:tgtEl>
                                          <p:spTgt spid="21"/>
                                        </p:tgtEl>
                                        <p:attrNameLst>
                                          <p:attrName>r</p:attrName>
                                        </p:attrNameLst>
                                      </p:cBhvr>
                                    </p:animRot>
                                    <p:animRot by="-240000">
                                      <p:cBhvr>
                                        <p:cTn id="91" dur="200" fill="hold">
                                          <p:stCondLst>
                                            <p:cond delay="600"/>
                                          </p:stCondLst>
                                        </p:cTn>
                                        <p:tgtEl>
                                          <p:spTgt spid="21"/>
                                        </p:tgtEl>
                                        <p:attrNameLst>
                                          <p:attrName>r</p:attrName>
                                        </p:attrNameLst>
                                      </p:cBhvr>
                                    </p:animRot>
                                    <p:animRot by="120000">
                                      <p:cBhvr>
                                        <p:cTn id="92" dur="200" fill="hold">
                                          <p:stCondLst>
                                            <p:cond delay="800"/>
                                          </p:stCondLst>
                                        </p:cTn>
                                        <p:tgtEl>
                                          <p:spTgt spid="21"/>
                                        </p:tgtEl>
                                        <p:attrNameLst>
                                          <p:attrName>r</p:attrName>
                                        </p:attrNameLst>
                                      </p:cBhvr>
                                    </p:animRot>
                                  </p:childTnLst>
                                </p:cTn>
                              </p:par>
                            </p:childTnLst>
                          </p:cTn>
                        </p:par>
                        <p:par>
                          <p:cTn id="93" fill="hold" nodeType="afterGroup">
                            <p:stCondLst>
                              <p:cond delay="2500"/>
                            </p:stCondLst>
                            <p:childTnLst>
                              <p:par>
                                <p:cTn id="94" presetID="22" presetClass="entr" presetSubtype="8" fill="hold" grpId="1"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wipe(left)">
                                      <p:cBhvr>
                                        <p:cTn id="96" dur="2000"/>
                                        <p:tgtEl>
                                          <p:spTgt spid="14"/>
                                        </p:tgtEl>
                                      </p:cBhvr>
                                    </p:animEffect>
                                  </p:childTnLst>
                                </p:cTn>
                              </p:par>
                              <p:par>
                                <p:cTn id="97" presetID="22" presetClass="entr" presetSubtype="8" fill="hold" grpId="1"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left)">
                                      <p:cBhvr>
                                        <p:cTn id="99" dur="2000"/>
                                        <p:tgtEl>
                                          <p:spTgt spid="15"/>
                                        </p:tgtEl>
                                      </p:cBhvr>
                                    </p:animEffect>
                                  </p:childTnLst>
                                </p:cTn>
                              </p:par>
                              <p:par>
                                <p:cTn id="100" presetID="22" presetClass="entr" presetSubtype="8" fill="hold" grpId="1"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wipe(left)">
                                      <p:cBhvr>
                                        <p:cTn id="102" dur="2000"/>
                                        <p:tgtEl>
                                          <p:spTgt spid="20"/>
                                        </p:tgtEl>
                                      </p:cBhvr>
                                    </p:animEffect>
                                  </p:childTnLst>
                                </p:cTn>
                              </p:par>
                              <p:par>
                                <p:cTn id="103" presetID="22" presetClass="entr" presetSubtype="8" fill="hold" grpId="1" nodeType="with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left)">
                                      <p:cBhvr>
                                        <p:cTn id="105" dur="2000"/>
                                        <p:tgtEl>
                                          <p:spTgt spid="18"/>
                                        </p:tgtEl>
                                      </p:cBhvr>
                                    </p:animEffect>
                                  </p:childTnLst>
                                </p:cTn>
                              </p:par>
                              <p:par>
                                <p:cTn id="106" presetID="22" presetClass="entr" presetSubtype="8" fill="hold" grpId="1"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wipe(left)">
                                      <p:cBhvr>
                                        <p:cTn id="108" dur="2000"/>
                                        <p:tgtEl>
                                          <p:spTgt spid="16"/>
                                        </p:tgtEl>
                                      </p:cBhvr>
                                    </p:animEffect>
                                  </p:childTnLst>
                                </p:cTn>
                              </p:par>
                              <p:par>
                                <p:cTn id="109" presetID="22" presetClass="entr" presetSubtype="8" fill="hold" grpId="1"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left)">
                                      <p:cBhvr>
                                        <p:cTn id="111" dur="2000"/>
                                        <p:tgtEl>
                                          <p:spTgt spid="17"/>
                                        </p:tgtEl>
                                      </p:cBhvr>
                                    </p:animEffect>
                                  </p:childTnLst>
                                </p:cTn>
                              </p:par>
                              <p:par>
                                <p:cTn id="112" presetID="22" presetClass="entr" presetSubtype="8" fill="hold" grpId="1" nodeType="with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left)">
                                      <p:cBhvr>
                                        <p:cTn id="114" dur="2000"/>
                                        <p:tgtEl>
                                          <p:spTgt spid="19"/>
                                        </p:tgtEl>
                                      </p:cBhvr>
                                    </p:animEffect>
                                  </p:childTnLst>
                                </p:cTn>
                              </p:par>
                            </p:childTnLst>
                          </p:cTn>
                        </p:par>
                        <p:par>
                          <p:cTn id="115" fill="hold" nodeType="afterGroup">
                            <p:stCondLst>
                              <p:cond delay="4500"/>
                            </p:stCondLst>
                            <p:childTnLst>
                              <p:par>
                                <p:cTn id="116" presetID="24" presetClass="exit" presetSubtype="0" fill="hold" nodeType="afterEffect">
                                  <p:stCondLst>
                                    <p:cond delay="0"/>
                                  </p:stCondLst>
                                  <p:childTnLst>
                                    <p:anim to="" calcmode="lin" valueType="num">
                                      <p:cBhvr>
                                        <p:cTn id="117" dur="1"/>
                                        <p:tgtEl>
                                          <p:spTgt spid="21"/>
                                        </p:tgtEl>
                                      </p:cBhvr>
                                    </p:anim>
                                    <p:set>
                                      <p:cBhvr>
                                        <p:cTn id="118" dur="1" fill="hold">
                                          <p:stCondLst>
                                            <p:cond delay="0"/>
                                          </p:stCondLst>
                                        </p:cTn>
                                        <p:tgtEl>
                                          <p:spTgt spid="21"/>
                                        </p:tgtEl>
                                        <p:attrNameLst>
                                          <p:attrName>style.visibility</p:attrName>
                                        </p:attrNameLst>
                                      </p:cBhvr>
                                      <p:to>
                                        <p:strVal val="hidden"/>
                                      </p:to>
                                    </p:set>
                                  </p:childTnLst>
                                </p:cTn>
                              </p:par>
                              <p:par>
                                <p:cTn id="119" presetID="32" presetClass="emph" presetSubtype="0" repeatCount="indefinite" fill="hold" grpId="2" nodeType="withEffect">
                                  <p:stCondLst>
                                    <p:cond delay="0"/>
                                  </p:stCondLst>
                                  <p:childTnLst>
                                    <p:animClr clrSpc="rgb" dir="cw">
                                      <p:cBhvr override="childStyle">
                                        <p:cTn id="120" dur="50" fill="hold"/>
                                        <p:tgtEl>
                                          <p:spTgt spid="14"/>
                                        </p:tgtEl>
                                        <p:attrNameLst>
                                          <p:attrName>style.color</p:attrName>
                                        </p:attrNameLst>
                                      </p:cBhvr>
                                      <p:to>
                                        <a:schemeClr val="tx1"/>
                                      </p:to>
                                    </p:animClr>
                                    <p:animClr clrSpc="rgb" dir="cw">
                                      <p:cBhvr>
                                        <p:cTn id="121" dur="50" fill="hold"/>
                                        <p:tgtEl>
                                          <p:spTgt spid="14"/>
                                        </p:tgtEl>
                                        <p:attrNameLst>
                                          <p:attrName>fillcolor</p:attrName>
                                        </p:attrNameLst>
                                      </p:cBhvr>
                                      <p:to>
                                        <a:schemeClr val="tx1"/>
                                      </p:to>
                                    </p:animClr>
                                    <p:set>
                                      <p:cBhvr>
                                        <p:cTn id="122" dur="50" fill="hold"/>
                                        <p:tgtEl>
                                          <p:spTgt spid="14"/>
                                        </p:tgtEl>
                                        <p:attrNameLst>
                                          <p:attrName>fill.type</p:attrName>
                                        </p:attrNameLst>
                                      </p:cBhvr>
                                      <p:to>
                                        <p:strVal val="solid"/>
                                      </p:to>
                                    </p:set>
                                    <p:set>
                                      <p:cBhvr>
                                        <p:cTn id="123" dur="50" fill="hold"/>
                                        <p:tgtEl>
                                          <p:spTgt spid="14"/>
                                        </p:tgtEl>
                                        <p:attrNameLst>
                                          <p:attrName>fill.on</p:attrName>
                                        </p:attrNameLst>
                                      </p:cBhvr>
                                      <p:to>
                                        <p:strVal val="true"/>
                                      </p:to>
                                    </p:set>
                                    <p:animRot by="120000">
                                      <p:cBhvr>
                                        <p:cTn id="124" dur="50" fill="hold">
                                          <p:stCondLst>
                                            <p:cond delay="0"/>
                                          </p:stCondLst>
                                        </p:cTn>
                                        <p:tgtEl>
                                          <p:spTgt spid="14"/>
                                        </p:tgtEl>
                                        <p:attrNameLst>
                                          <p:attrName>r</p:attrName>
                                        </p:attrNameLst>
                                      </p:cBhvr>
                                    </p:animRot>
                                    <p:animRot by="-240000">
                                      <p:cBhvr>
                                        <p:cTn id="125" dur="100" fill="hold">
                                          <p:stCondLst>
                                            <p:cond delay="100"/>
                                          </p:stCondLst>
                                        </p:cTn>
                                        <p:tgtEl>
                                          <p:spTgt spid="14"/>
                                        </p:tgtEl>
                                        <p:attrNameLst>
                                          <p:attrName>r</p:attrName>
                                        </p:attrNameLst>
                                      </p:cBhvr>
                                    </p:animRot>
                                    <p:animRot by="240000">
                                      <p:cBhvr>
                                        <p:cTn id="126" dur="100" fill="hold">
                                          <p:stCondLst>
                                            <p:cond delay="200"/>
                                          </p:stCondLst>
                                        </p:cTn>
                                        <p:tgtEl>
                                          <p:spTgt spid="14"/>
                                        </p:tgtEl>
                                        <p:attrNameLst>
                                          <p:attrName>r</p:attrName>
                                        </p:attrNameLst>
                                      </p:cBhvr>
                                    </p:animRot>
                                    <p:animRot by="-240000">
                                      <p:cBhvr>
                                        <p:cTn id="127" dur="100" fill="hold">
                                          <p:stCondLst>
                                            <p:cond delay="300"/>
                                          </p:stCondLst>
                                        </p:cTn>
                                        <p:tgtEl>
                                          <p:spTgt spid="14"/>
                                        </p:tgtEl>
                                        <p:attrNameLst>
                                          <p:attrName>r</p:attrName>
                                        </p:attrNameLst>
                                      </p:cBhvr>
                                    </p:animRot>
                                    <p:animRot by="120000">
                                      <p:cBhvr>
                                        <p:cTn id="128" dur="100" fill="hold">
                                          <p:stCondLst>
                                            <p:cond delay="400"/>
                                          </p:stCondLst>
                                        </p:cTn>
                                        <p:tgtEl>
                                          <p:spTgt spid="14"/>
                                        </p:tgtEl>
                                        <p:attrNameLst>
                                          <p:attrName>r</p:attrName>
                                        </p:attrNameLst>
                                      </p:cBhvr>
                                    </p:animRot>
                                  </p:childTnLst>
                                </p:cTn>
                              </p:par>
                              <p:par>
                                <p:cTn id="129" presetID="32" presetClass="emph" presetSubtype="0" repeatCount="indefinite" fill="hold" grpId="2" nodeType="withEffect">
                                  <p:stCondLst>
                                    <p:cond delay="0"/>
                                  </p:stCondLst>
                                  <p:childTnLst>
                                    <p:animClr clrSpc="rgb" dir="cw">
                                      <p:cBhvr override="childStyle">
                                        <p:cTn id="130" dur="100" fill="hold"/>
                                        <p:tgtEl>
                                          <p:spTgt spid="15"/>
                                        </p:tgtEl>
                                        <p:attrNameLst>
                                          <p:attrName>style.color</p:attrName>
                                        </p:attrNameLst>
                                      </p:cBhvr>
                                      <p:to>
                                        <a:schemeClr val="tx1"/>
                                      </p:to>
                                    </p:animClr>
                                    <p:animClr clrSpc="rgb" dir="cw">
                                      <p:cBhvr>
                                        <p:cTn id="131" dur="100" fill="hold"/>
                                        <p:tgtEl>
                                          <p:spTgt spid="15"/>
                                        </p:tgtEl>
                                        <p:attrNameLst>
                                          <p:attrName>fillcolor</p:attrName>
                                        </p:attrNameLst>
                                      </p:cBhvr>
                                      <p:to>
                                        <a:schemeClr val="tx1"/>
                                      </p:to>
                                    </p:animClr>
                                    <p:set>
                                      <p:cBhvr>
                                        <p:cTn id="132" dur="100" fill="hold"/>
                                        <p:tgtEl>
                                          <p:spTgt spid="15"/>
                                        </p:tgtEl>
                                        <p:attrNameLst>
                                          <p:attrName>fill.type</p:attrName>
                                        </p:attrNameLst>
                                      </p:cBhvr>
                                      <p:to>
                                        <p:strVal val="solid"/>
                                      </p:to>
                                    </p:set>
                                    <p:set>
                                      <p:cBhvr>
                                        <p:cTn id="133" dur="100" fill="hold"/>
                                        <p:tgtEl>
                                          <p:spTgt spid="15"/>
                                        </p:tgtEl>
                                        <p:attrNameLst>
                                          <p:attrName>fill.on</p:attrName>
                                        </p:attrNameLst>
                                      </p:cBhvr>
                                      <p:to>
                                        <p:strVal val="true"/>
                                      </p:to>
                                    </p:set>
                                    <p:animRot by="120000">
                                      <p:cBhvr>
                                        <p:cTn id="134" dur="100" fill="hold">
                                          <p:stCondLst>
                                            <p:cond delay="0"/>
                                          </p:stCondLst>
                                        </p:cTn>
                                        <p:tgtEl>
                                          <p:spTgt spid="15"/>
                                        </p:tgtEl>
                                        <p:attrNameLst>
                                          <p:attrName>r</p:attrName>
                                        </p:attrNameLst>
                                      </p:cBhvr>
                                    </p:animRot>
                                    <p:animRot by="-240000">
                                      <p:cBhvr>
                                        <p:cTn id="135" dur="200" fill="hold">
                                          <p:stCondLst>
                                            <p:cond delay="200"/>
                                          </p:stCondLst>
                                        </p:cTn>
                                        <p:tgtEl>
                                          <p:spTgt spid="15"/>
                                        </p:tgtEl>
                                        <p:attrNameLst>
                                          <p:attrName>r</p:attrName>
                                        </p:attrNameLst>
                                      </p:cBhvr>
                                    </p:animRot>
                                    <p:animRot by="240000">
                                      <p:cBhvr>
                                        <p:cTn id="136" dur="200" fill="hold">
                                          <p:stCondLst>
                                            <p:cond delay="400"/>
                                          </p:stCondLst>
                                        </p:cTn>
                                        <p:tgtEl>
                                          <p:spTgt spid="15"/>
                                        </p:tgtEl>
                                        <p:attrNameLst>
                                          <p:attrName>r</p:attrName>
                                        </p:attrNameLst>
                                      </p:cBhvr>
                                    </p:animRot>
                                    <p:animRot by="-240000">
                                      <p:cBhvr>
                                        <p:cTn id="137" dur="200" fill="hold">
                                          <p:stCondLst>
                                            <p:cond delay="600"/>
                                          </p:stCondLst>
                                        </p:cTn>
                                        <p:tgtEl>
                                          <p:spTgt spid="15"/>
                                        </p:tgtEl>
                                        <p:attrNameLst>
                                          <p:attrName>r</p:attrName>
                                        </p:attrNameLst>
                                      </p:cBhvr>
                                    </p:animRot>
                                    <p:animRot by="120000">
                                      <p:cBhvr>
                                        <p:cTn id="138" dur="200" fill="hold">
                                          <p:stCondLst>
                                            <p:cond delay="800"/>
                                          </p:stCondLst>
                                        </p:cTn>
                                        <p:tgtEl>
                                          <p:spTgt spid="15"/>
                                        </p:tgtEl>
                                        <p:attrNameLst>
                                          <p:attrName>r</p:attrName>
                                        </p:attrNameLst>
                                      </p:cBhvr>
                                    </p:animRot>
                                  </p:childTnLst>
                                </p:cTn>
                              </p:par>
                              <p:par>
                                <p:cTn id="139" presetID="32" presetClass="emph" presetSubtype="0" repeatCount="indefinite" fill="hold" grpId="2" nodeType="withEffect">
                                  <p:stCondLst>
                                    <p:cond delay="0"/>
                                  </p:stCondLst>
                                  <p:childTnLst>
                                    <p:animClr clrSpc="rgb" dir="cw">
                                      <p:cBhvr override="childStyle">
                                        <p:cTn id="140" dur="100" fill="hold"/>
                                        <p:tgtEl>
                                          <p:spTgt spid="16"/>
                                        </p:tgtEl>
                                        <p:attrNameLst>
                                          <p:attrName>style.color</p:attrName>
                                        </p:attrNameLst>
                                      </p:cBhvr>
                                      <p:to>
                                        <a:schemeClr val="tx1"/>
                                      </p:to>
                                    </p:animClr>
                                    <p:animClr clrSpc="rgb" dir="cw">
                                      <p:cBhvr>
                                        <p:cTn id="141" dur="100" fill="hold"/>
                                        <p:tgtEl>
                                          <p:spTgt spid="16"/>
                                        </p:tgtEl>
                                        <p:attrNameLst>
                                          <p:attrName>fillcolor</p:attrName>
                                        </p:attrNameLst>
                                      </p:cBhvr>
                                      <p:to>
                                        <a:schemeClr val="tx1"/>
                                      </p:to>
                                    </p:animClr>
                                    <p:set>
                                      <p:cBhvr>
                                        <p:cTn id="142" dur="100" fill="hold"/>
                                        <p:tgtEl>
                                          <p:spTgt spid="16"/>
                                        </p:tgtEl>
                                        <p:attrNameLst>
                                          <p:attrName>fill.type</p:attrName>
                                        </p:attrNameLst>
                                      </p:cBhvr>
                                      <p:to>
                                        <p:strVal val="solid"/>
                                      </p:to>
                                    </p:set>
                                    <p:set>
                                      <p:cBhvr>
                                        <p:cTn id="143" dur="100" fill="hold"/>
                                        <p:tgtEl>
                                          <p:spTgt spid="16"/>
                                        </p:tgtEl>
                                        <p:attrNameLst>
                                          <p:attrName>fill.on</p:attrName>
                                        </p:attrNameLst>
                                      </p:cBhvr>
                                      <p:to>
                                        <p:strVal val="true"/>
                                      </p:to>
                                    </p:set>
                                    <p:animRot by="120000">
                                      <p:cBhvr>
                                        <p:cTn id="144" dur="100" fill="hold">
                                          <p:stCondLst>
                                            <p:cond delay="0"/>
                                          </p:stCondLst>
                                        </p:cTn>
                                        <p:tgtEl>
                                          <p:spTgt spid="16"/>
                                        </p:tgtEl>
                                        <p:attrNameLst>
                                          <p:attrName>r</p:attrName>
                                        </p:attrNameLst>
                                      </p:cBhvr>
                                    </p:animRot>
                                    <p:animRot by="-240000">
                                      <p:cBhvr>
                                        <p:cTn id="145" dur="200" fill="hold">
                                          <p:stCondLst>
                                            <p:cond delay="200"/>
                                          </p:stCondLst>
                                        </p:cTn>
                                        <p:tgtEl>
                                          <p:spTgt spid="16"/>
                                        </p:tgtEl>
                                        <p:attrNameLst>
                                          <p:attrName>r</p:attrName>
                                        </p:attrNameLst>
                                      </p:cBhvr>
                                    </p:animRot>
                                    <p:animRot by="240000">
                                      <p:cBhvr>
                                        <p:cTn id="146" dur="200" fill="hold">
                                          <p:stCondLst>
                                            <p:cond delay="400"/>
                                          </p:stCondLst>
                                        </p:cTn>
                                        <p:tgtEl>
                                          <p:spTgt spid="16"/>
                                        </p:tgtEl>
                                        <p:attrNameLst>
                                          <p:attrName>r</p:attrName>
                                        </p:attrNameLst>
                                      </p:cBhvr>
                                    </p:animRot>
                                    <p:animRot by="-240000">
                                      <p:cBhvr>
                                        <p:cTn id="147" dur="200" fill="hold">
                                          <p:stCondLst>
                                            <p:cond delay="600"/>
                                          </p:stCondLst>
                                        </p:cTn>
                                        <p:tgtEl>
                                          <p:spTgt spid="16"/>
                                        </p:tgtEl>
                                        <p:attrNameLst>
                                          <p:attrName>r</p:attrName>
                                        </p:attrNameLst>
                                      </p:cBhvr>
                                    </p:animRot>
                                    <p:animRot by="120000">
                                      <p:cBhvr>
                                        <p:cTn id="148" dur="200" fill="hold">
                                          <p:stCondLst>
                                            <p:cond delay="800"/>
                                          </p:stCondLst>
                                        </p:cTn>
                                        <p:tgtEl>
                                          <p:spTgt spid="16"/>
                                        </p:tgtEl>
                                        <p:attrNameLst>
                                          <p:attrName>r</p:attrName>
                                        </p:attrNameLst>
                                      </p:cBhvr>
                                    </p:animRot>
                                  </p:childTnLst>
                                </p:cTn>
                              </p:par>
                              <p:par>
                                <p:cTn id="149" presetID="32" presetClass="emph" presetSubtype="0" repeatCount="indefinite" fill="hold" grpId="2" nodeType="withEffect">
                                  <p:stCondLst>
                                    <p:cond delay="0"/>
                                  </p:stCondLst>
                                  <p:childTnLst>
                                    <p:animClr clrSpc="rgb" dir="cw">
                                      <p:cBhvr override="childStyle">
                                        <p:cTn id="150" dur="100" fill="hold"/>
                                        <p:tgtEl>
                                          <p:spTgt spid="17"/>
                                        </p:tgtEl>
                                        <p:attrNameLst>
                                          <p:attrName>style.color</p:attrName>
                                        </p:attrNameLst>
                                      </p:cBhvr>
                                      <p:to>
                                        <a:schemeClr val="tx1"/>
                                      </p:to>
                                    </p:animClr>
                                    <p:animClr clrSpc="rgb" dir="cw">
                                      <p:cBhvr>
                                        <p:cTn id="151" dur="100" fill="hold"/>
                                        <p:tgtEl>
                                          <p:spTgt spid="17"/>
                                        </p:tgtEl>
                                        <p:attrNameLst>
                                          <p:attrName>fillcolor</p:attrName>
                                        </p:attrNameLst>
                                      </p:cBhvr>
                                      <p:to>
                                        <a:schemeClr val="tx1"/>
                                      </p:to>
                                    </p:animClr>
                                    <p:set>
                                      <p:cBhvr>
                                        <p:cTn id="152" dur="100" fill="hold"/>
                                        <p:tgtEl>
                                          <p:spTgt spid="17"/>
                                        </p:tgtEl>
                                        <p:attrNameLst>
                                          <p:attrName>fill.type</p:attrName>
                                        </p:attrNameLst>
                                      </p:cBhvr>
                                      <p:to>
                                        <p:strVal val="solid"/>
                                      </p:to>
                                    </p:set>
                                    <p:set>
                                      <p:cBhvr>
                                        <p:cTn id="153" dur="100" fill="hold"/>
                                        <p:tgtEl>
                                          <p:spTgt spid="17"/>
                                        </p:tgtEl>
                                        <p:attrNameLst>
                                          <p:attrName>fill.on</p:attrName>
                                        </p:attrNameLst>
                                      </p:cBhvr>
                                      <p:to>
                                        <p:strVal val="true"/>
                                      </p:to>
                                    </p:set>
                                    <p:animRot by="120000">
                                      <p:cBhvr>
                                        <p:cTn id="154" dur="100" fill="hold">
                                          <p:stCondLst>
                                            <p:cond delay="0"/>
                                          </p:stCondLst>
                                        </p:cTn>
                                        <p:tgtEl>
                                          <p:spTgt spid="17"/>
                                        </p:tgtEl>
                                        <p:attrNameLst>
                                          <p:attrName>r</p:attrName>
                                        </p:attrNameLst>
                                      </p:cBhvr>
                                    </p:animRot>
                                    <p:animRot by="-240000">
                                      <p:cBhvr>
                                        <p:cTn id="155" dur="200" fill="hold">
                                          <p:stCondLst>
                                            <p:cond delay="200"/>
                                          </p:stCondLst>
                                        </p:cTn>
                                        <p:tgtEl>
                                          <p:spTgt spid="17"/>
                                        </p:tgtEl>
                                        <p:attrNameLst>
                                          <p:attrName>r</p:attrName>
                                        </p:attrNameLst>
                                      </p:cBhvr>
                                    </p:animRot>
                                    <p:animRot by="240000">
                                      <p:cBhvr>
                                        <p:cTn id="156" dur="200" fill="hold">
                                          <p:stCondLst>
                                            <p:cond delay="400"/>
                                          </p:stCondLst>
                                        </p:cTn>
                                        <p:tgtEl>
                                          <p:spTgt spid="17"/>
                                        </p:tgtEl>
                                        <p:attrNameLst>
                                          <p:attrName>r</p:attrName>
                                        </p:attrNameLst>
                                      </p:cBhvr>
                                    </p:animRot>
                                    <p:animRot by="-240000">
                                      <p:cBhvr>
                                        <p:cTn id="157" dur="200" fill="hold">
                                          <p:stCondLst>
                                            <p:cond delay="600"/>
                                          </p:stCondLst>
                                        </p:cTn>
                                        <p:tgtEl>
                                          <p:spTgt spid="17"/>
                                        </p:tgtEl>
                                        <p:attrNameLst>
                                          <p:attrName>r</p:attrName>
                                        </p:attrNameLst>
                                      </p:cBhvr>
                                    </p:animRot>
                                    <p:animRot by="120000">
                                      <p:cBhvr>
                                        <p:cTn id="158" dur="200" fill="hold">
                                          <p:stCondLst>
                                            <p:cond delay="800"/>
                                          </p:stCondLst>
                                        </p:cTn>
                                        <p:tgtEl>
                                          <p:spTgt spid="17"/>
                                        </p:tgtEl>
                                        <p:attrNameLst>
                                          <p:attrName>r</p:attrName>
                                        </p:attrNameLst>
                                      </p:cBhvr>
                                    </p:animRot>
                                  </p:childTnLst>
                                </p:cTn>
                              </p:par>
                              <p:par>
                                <p:cTn id="159" presetID="32" presetClass="emph" presetSubtype="0" repeatCount="indefinite" fill="hold" grpId="2" nodeType="withEffect">
                                  <p:stCondLst>
                                    <p:cond delay="0"/>
                                  </p:stCondLst>
                                  <p:childTnLst>
                                    <p:animClr clrSpc="rgb" dir="cw">
                                      <p:cBhvr override="childStyle">
                                        <p:cTn id="160" dur="100" fill="hold"/>
                                        <p:tgtEl>
                                          <p:spTgt spid="19"/>
                                        </p:tgtEl>
                                        <p:attrNameLst>
                                          <p:attrName>style.color</p:attrName>
                                        </p:attrNameLst>
                                      </p:cBhvr>
                                      <p:to>
                                        <a:schemeClr val="tx1"/>
                                      </p:to>
                                    </p:animClr>
                                    <p:animClr clrSpc="rgb" dir="cw">
                                      <p:cBhvr>
                                        <p:cTn id="161" dur="100" fill="hold"/>
                                        <p:tgtEl>
                                          <p:spTgt spid="19"/>
                                        </p:tgtEl>
                                        <p:attrNameLst>
                                          <p:attrName>fillcolor</p:attrName>
                                        </p:attrNameLst>
                                      </p:cBhvr>
                                      <p:to>
                                        <a:schemeClr val="tx1"/>
                                      </p:to>
                                    </p:animClr>
                                    <p:set>
                                      <p:cBhvr>
                                        <p:cTn id="162" dur="100" fill="hold"/>
                                        <p:tgtEl>
                                          <p:spTgt spid="19"/>
                                        </p:tgtEl>
                                        <p:attrNameLst>
                                          <p:attrName>fill.type</p:attrName>
                                        </p:attrNameLst>
                                      </p:cBhvr>
                                      <p:to>
                                        <p:strVal val="solid"/>
                                      </p:to>
                                    </p:set>
                                    <p:set>
                                      <p:cBhvr>
                                        <p:cTn id="163" dur="100" fill="hold"/>
                                        <p:tgtEl>
                                          <p:spTgt spid="19"/>
                                        </p:tgtEl>
                                        <p:attrNameLst>
                                          <p:attrName>fill.on</p:attrName>
                                        </p:attrNameLst>
                                      </p:cBhvr>
                                      <p:to>
                                        <p:strVal val="true"/>
                                      </p:to>
                                    </p:set>
                                    <p:animRot by="120000">
                                      <p:cBhvr>
                                        <p:cTn id="164" dur="100" fill="hold">
                                          <p:stCondLst>
                                            <p:cond delay="0"/>
                                          </p:stCondLst>
                                        </p:cTn>
                                        <p:tgtEl>
                                          <p:spTgt spid="19"/>
                                        </p:tgtEl>
                                        <p:attrNameLst>
                                          <p:attrName>r</p:attrName>
                                        </p:attrNameLst>
                                      </p:cBhvr>
                                    </p:animRot>
                                    <p:animRot by="-240000">
                                      <p:cBhvr>
                                        <p:cTn id="165" dur="200" fill="hold">
                                          <p:stCondLst>
                                            <p:cond delay="200"/>
                                          </p:stCondLst>
                                        </p:cTn>
                                        <p:tgtEl>
                                          <p:spTgt spid="19"/>
                                        </p:tgtEl>
                                        <p:attrNameLst>
                                          <p:attrName>r</p:attrName>
                                        </p:attrNameLst>
                                      </p:cBhvr>
                                    </p:animRot>
                                    <p:animRot by="240000">
                                      <p:cBhvr>
                                        <p:cTn id="166" dur="200" fill="hold">
                                          <p:stCondLst>
                                            <p:cond delay="400"/>
                                          </p:stCondLst>
                                        </p:cTn>
                                        <p:tgtEl>
                                          <p:spTgt spid="19"/>
                                        </p:tgtEl>
                                        <p:attrNameLst>
                                          <p:attrName>r</p:attrName>
                                        </p:attrNameLst>
                                      </p:cBhvr>
                                    </p:animRot>
                                    <p:animRot by="-240000">
                                      <p:cBhvr>
                                        <p:cTn id="167" dur="200" fill="hold">
                                          <p:stCondLst>
                                            <p:cond delay="600"/>
                                          </p:stCondLst>
                                        </p:cTn>
                                        <p:tgtEl>
                                          <p:spTgt spid="19"/>
                                        </p:tgtEl>
                                        <p:attrNameLst>
                                          <p:attrName>r</p:attrName>
                                        </p:attrNameLst>
                                      </p:cBhvr>
                                    </p:animRot>
                                    <p:animRot by="120000">
                                      <p:cBhvr>
                                        <p:cTn id="168" dur="200" fill="hold">
                                          <p:stCondLst>
                                            <p:cond delay="800"/>
                                          </p:stCondLst>
                                        </p:cTn>
                                        <p:tgtEl>
                                          <p:spTgt spid="19"/>
                                        </p:tgtEl>
                                        <p:attrNameLst>
                                          <p:attrName>r</p:attrName>
                                        </p:attrNameLst>
                                      </p:cBhvr>
                                    </p:animRot>
                                  </p:childTnLst>
                                </p:cTn>
                              </p:par>
                              <p:par>
                                <p:cTn id="169" presetID="32" presetClass="emph" presetSubtype="0" repeatCount="indefinite" fill="hold" grpId="2" nodeType="withEffect">
                                  <p:stCondLst>
                                    <p:cond delay="0"/>
                                  </p:stCondLst>
                                  <p:childTnLst>
                                    <p:animClr clrSpc="rgb" dir="cw">
                                      <p:cBhvr override="childStyle">
                                        <p:cTn id="170" dur="100" fill="hold"/>
                                        <p:tgtEl>
                                          <p:spTgt spid="20"/>
                                        </p:tgtEl>
                                        <p:attrNameLst>
                                          <p:attrName>style.color</p:attrName>
                                        </p:attrNameLst>
                                      </p:cBhvr>
                                      <p:to>
                                        <a:schemeClr val="tx1"/>
                                      </p:to>
                                    </p:animClr>
                                    <p:animClr clrSpc="rgb" dir="cw">
                                      <p:cBhvr>
                                        <p:cTn id="171" dur="100" fill="hold"/>
                                        <p:tgtEl>
                                          <p:spTgt spid="20"/>
                                        </p:tgtEl>
                                        <p:attrNameLst>
                                          <p:attrName>fillcolor</p:attrName>
                                        </p:attrNameLst>
                                      </p:cBhvr>
                                      <p:to>
                                        <a:schemeClr val="tx1"/>
                                      </p:to>
                                    </p:animClr>
                                    <p:set>
                                      <p:cBhvr>
                                        <p:cTn id="172" dur="100" fill="hold"/>
                                        <p:tgtEl>
                                          <p:spTgt spid="20"/>
                                        </p:tgtEl>
                                        <p:attrNameLst>
                                          <p:attrName>fill.type</p:attrName>
                                        </p:attrNameLst>
                                      </p:cBhvr>
                                      <p:to>
                                        <p:strVal val="solid"/>
                                      </p:to>
                                    </p:set>
                                    <p:set>
                                      <p:cBhvr>
                                        <p:cTn id="173" dur="100" fill="hold"/>
                                        <p:tgtEl>
                                          <p:spTgt spid="20"/>
                                        </p:tgtEl>
                                        <p:attrNameLst>
                                          <p:attrName>fill.on</p:attrName>
                                        </p:attrNameLst>
                                      </p:cBhvr>
                                      <p:to>
                                        <p:strVal val="true"/>
                                      </p:to>
                                    </p:set>
                                    <p:animRot by="120000">
                                      <p:cBhvr>
                                        <p:cTn id="174" dur="100" fill="hold">
                                          <p:stCondLst>
                                            <p:cond delay="0"/>
                                          </p:stCondLst>
                                        </p:cTn>
                                        <p:tgtEl>
                                          <p:spTgt spid="20"/>
                                        </p:tgtEl>
                                        <p:attrNameLst>
                                          <p:attrName>r</p:attrName>
                                        </p:attrNameLst>
                                      </p:cBhvr>
                                    </p:animRot>
                                    <p:animRot by="-240000">
                                      <p:cBhvr>
                                        <p:cTn id="175" dur="200" fill="hold">
                                          <p:stCondLst>
                                            <p:cond delay="200"/>
                                          </p:stCondLst>
                                        </p:cTn>
                                        <p:tgtEl>
                                          <p:spTgt spid="20"/>
                                        </p:tgtEl>
                                        <p:attrNameLst>
                                          <p:attrName>r</p:attrName>
                                        </p:attrNameLst>
                                      </p:cBhvr>
                                    </p:animRot>
                                    <p:animRot by="240000">
                                      <p:cBhvr>
                                        <p:cTn id="176" dur="200" fill="hold">
                                          <p:stCondLst>
                                            <p:cond delay="400"/>
                                          </p:stCondLst>
                                        </p:cTn>
                                        <p:tgtEl>
                                          <p:spTgt spid="20"/>
                                        </p:tgtEl>
                                        <p:attrNameLst>
                                          <p:attrName>r</p:attrName>
                                        </p:attrNameLst>
                                      </p:cBhvr>
                                    </p:animRot>
                                    <p:animRot by="-240000">
                                      <p:cBhvr>
                                        <p:cTn id="177" dur="200" fill="hold">
                                          <p:stCondLst>
                                            <p:cond delay="600"/>
                                          </p:stCondLst>
                                        </p:cTn>
                                        <p:tgtEl>
                                          <p:spTgt spid="20"/>
                                        </p:tgtEl>
                                        <p:attrNameLst>
                                          <p:attrName>r</p:attrName>
                                        </p:attrNameLst>
                                      </p:cBhvr>
                                    </p:animRot>
                                    <p:animRot by="120000">
                                      <p:cBhvr>
                                        <p:cTn id="178" dur="200" fill="hold">
                                          <p:stCondLst>
                                            <p:cond delay="800"/>
                                          </p:stCondLst>
                                        </p:cTn>
                                        <p:tgtEl>
                                          <p:spTgt spid="20"/>
                                        </p:tgtEl>
                                        <p:attrNameLst>
                                          <p:attrName>r</p:attrName>
                                        </p:attrNameLst>
                                      </p:cBhvr>
                                    </p:animRot>
                                  </p:childTnLst>
                                </p:cTn>
                              </p:par>
                              <p:par>
                                <p:cTn id="179" presetID="32" presetClass="emph" presetSubtype="0" repeatCount="indefinite" fill="hold" grpId="2" nodeType="withEffect">
                                  <p:stCondLst>
                                    <p:cond delay="0"/>
                                  </p:stCondLst>
                                  <p:childTnLst>
                                    <p:animClr clrSpc="rgb" dir="cw">
                                      <p:cBhvr override="childStyle">
                                        <p:cTn id="180" dur="100" fill="hold"/>
                                        <p:tgtEl>
                                          <p:spTgt spid="18"/>
                                        </p:tgtEl>
                                        <p:attrNameLst>
                                          <p:attrName>style.color</p:attrName>
                                        </p:attrNameLst>
                                      </p:cBhvr>
                                      <p:to>
                                        <a:schemeClr val="tx1"/>
                                      </p:to>
                                    </p:animClr>
                                    <p:animClr clrSpc="rgb" dir="cw">
                                      <p:cBhvr>
                                        <p:cTn id="181" dur="100" fill="hold"/>
                                        <p:tgtEl>
                                          <p:spTgt spid="18"/>
                                        </p:tgtEl>
                                        <p:attrNameLst>
                                          <p:attrName>fillcolor</p:attrName>
                                        </p:attrNameLst>
                                      </p:cBhvr>
                                      <p:to>
                                        <a:schemeClr val="tx1"/>
                                      </p:to>
                                    </p:animClr>
                                    <p:set>
                                      <p:cBhvr>
                                        <p:cTn id="182" dur="100" fill="hold"/>
                                        <p:tgtEl>
                                          <p:spTgt spid="18"/>
                                        </p:tgtEl>
                                        <p:attrNameLst>
                                          <p:attrName>fill.type</p:attrName>
                                        </p:attrNameLst>
                                      </p:cBhvr>
                                      <p:to>
                                        <p:strVal val="solid"/>
                                      </p:to>
                                    </p:set>
                                    <p:set>
                                      <p:cBhvr>
                                        <p:cTn id="183" dur="100" fill="hold"/>
                                        <p:tgtEl>
                                          <p:spTgt spid="18"/>
                                        </p:tgtEl>
                                        <p:attrNameLst>
                                          <p:attrName>fill.on</p:attrName>
                                        </p:attrNameLst>
                                      </p:cBhvr>
                                      <p:to>
                                        <p:strVal val="true"/>
                                      </p:to>
                                    </p:set>
                                    <p:animRot by="120000">
                                      <p:cBhvr>
                                        <p:cTn id="184" dur="100" fill="hold">
                                          <p:stCondLst>
                                            <p:cond delay="0"/>
                                          </p:stCondLst>
                                        </p:cTn>
                                        <p:tgtEl>
                                          <p:spTgt spid="18"/>
                                        </p:tgtEl>
                                        <p:attrNameLst>
                                          <p:attrName>r</p:attrName>
                                        </p:attrNameLst>
                                      </p:cBhvr>
                                    </p:animRot>
                                    <p:animRot by="-240000">
                                      <p:cBhvr>
                                        <p:cTn id="185" dur="200" fill="hold">
                                          <p:stCondLst>
                                            <p:cond delay="200"/>
                                          </p:stCondLst>
                                        </p:cTn>
                                        <p:tgtEl>
                                          <p:spTgt spid="18"/>
                                        </p:tgtEl>
                                        <p:attrNameLst>
                                          <p:attrName>r</p:attrName>
                                        </p:attrNameLst>
                                      </p:cBhvr>
                                    </p:animRot>
                                    <p:animRot by="240000">
                                      <p:cBhvr>
                                        <p:cTn id="186" dur="200" fill="hold">
                                          <p:stCondLst>
                                            <p:cond delay="400"/>
                                          </p:stCondLst>
                                        </p:cTn>
                                        <p:tgtEl>
                                          <p:spTgt spid="18"/>
                                        </p:tgtEl>
                                        <p:attrNameLst>
                                          <p:attrName>r</p:attrName>
                                        </p:attrNameLst>
                                      </p:cBhvr>
                                    </p:animRot>
                                    <p:animRot by="-240000">
                                      <p:cBhvr>
                                        <p:cTn id="187" dur="200" fill="hold">
                                          <p:stCondLst>
                                            <p:cond delay="600"/>
                                          </p:stCondLst>
                                        </p:cTn>
                                        <p:tgtEl>
                                          <p:spTgt spid="18"/>
                                        </p:tgtEl>
                                        <p:attrNameLst>
                                          <p:attrName>r</p:attrName>
                                        </p:attrNameLst>
                                      </p:cBhvr>
                                    </p:animRot>
                                    <p:animRot by="120000">
                                      <p:cBhvr>
                                        <p:cTn id="188" dur="200" fill="hold">
                                          <p:stCondLst>
                                            <p:cond delay="800"/>
                                          </p:stCondLst>
                                        </p:cTn>
                                        <p:tgtEl>
                                          <p:spTgt spid="18"/>
                                        </p:tgtEl>
                                        <p:attrNameLst>
                                          <p:attrName>r</p:attrName>
                                        </p:attrNameLst>
                                      </p:cBhvr>
                                    </p:animRot>
                                  </p:childTnLst>
                                </p:cTn>
                              </p:par>
                              <p:par>
                                <p:cTn id="189" presetID="59" presetClass="path" presetSubtype="0" repeatCount="indefinite" accel="50000" decel="50000" fill="hold" nodeType="withEffect">
                                  <p:stCondLst>
                                    <p:cond delay="0"/>
                                  </p:stCondLst>
                                  <p:childTnLst>
                                    <p:animMotion origin="layout" path="M -1.11022E-16 -1.27168E-06 C -1.11022E-16 -0.0467 -0.11372 -0.08254 -0.25208 -0.08254 C -0.39479 -0.08254 -0.50833 -0.0467 -0.50833 -1.27168E-06 C -0.50833 0.04671 -0.62205 0.08254 -0.76476 0.08254 C -0.9033 0.08254 -1.01667 0.04671 -1.01667 -1.27168E-06" pathEditMode="relative" rAng="0" ptsTypes="fffff">
                                      <p:cBhvr>
                                        <p:cTn id="190" dur="5000" fill="hold"/>
                                        <p:tgtEl>
                                          <p:spTgt spid="31"/>
                                        </p:tgtEl>
                                        <p:attrNameLst>
                                          <p:attrName>ppt_x</p:attrName>
                                          <p:attrName>ppt_y</p:attrName>
                                        </p:attrNameLst>
                                      </p:cBhvr>
                                      <p:rCtr x="-50833" y="0"/>
                                    </p:animMotion>
                                  </p:childTnLst>
                                </p:cTn>
                              </p:par>
                              <p:par>
                                <p:cTn id="191" presetID="5" presetClass="exit" presetSubtype="10" fill="hold" grpId="0" nodeType="withEffect">
                                  <p:stCondLst>
                                    <p:cond delay="0"/>
                                  </p:stCondLst>
                                  <p:childTnLst>
                                    <p:animEffect transition="out" filter="checkerboard(across)">
                                      <p:cBhvr>
                                        <p:cTn id="192" dur="500"/>
                                        <p:tgtEl>
                                          <p:spTgt spid="41"/>
                                        </p:tgtEl>
                                      </p:cBhvr>
                                    </p:animEffect>
                                    <p:set>
                                      <p:cBhvr>
                                        <p:cTn id="193" dur="1" fill="hold">
                                          <p:stCondLst>
                                            <p:cond delay="499"/>
                                          </p:stCondLst>
                                        </p:cTn>
                                        <p:tgtEl>
                                          <p:spTgt spid="41"/>
                                        </p:tgtEl>
                                        <p:attrNameLst>
                                          <p:attrName>style.visibility</p:attrName>
                                        </p:attrNameLst>
                                      </p:cBhvr>
                                      <p:to>
                                        <p:strVal val="hidden"/>
                                      </p:to>
                                    </p:set>
                                  </p:childTnLst>
                                </p:cTn>
                              </p:par>
                              <p:par>
                                <p:cTn id="194" presetID="22" presetClass="entr" presetSubtype="8"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animEffect transition="in" filter="wipe(left)">
                                      <p:cBhvr>
                                        <p:cTn id="196" dur="2000"/>
                                        <p:tgtEl>
                                          <p:spTgt spid="41"/>
                                        </p:tgtEl>
                                      </p:cBhvr>
                                    </p:animEffect>
                                  </p:childTnLst>
                                </p:cTn>
                              </p:par>
                              <p:par>
                                <p:cTn id="197" presetID="32" presetClass="emph" presetSubtype="0" repeatCount="indefinite" fill="hold" grpId="2" nodeType="withEffect">
                                  <p:stCondLst>
                                    <p:cond delay="0"/>
                                  </p:stCondLst>
                                  <p:childTnLst>
                                    <p:animClr clrSpc="rgb" dir="cw">
                                      <p:cBhvr override="childStyle">
                                        <p:cTn id="198" dur="100" fill="hold"/>
                                        <p:tgtEl>
                                          <p:spTgt spid="41"/>
                                        </p:tgtEl>
                                        <p:attrNameLst>
                                          <p:attrName>style.color</p:attrName>
                                        </p:attrNameLst>
                                      </p:cBhvr>
                                      <p:to>
                                        <a:schemeClr val="tx1"/>
                                      </p:to>
                                    </p:animClr>
                                    <p:animClr clrSpc="rgb" dir="cw">
                                      <p:cBhvr>
                                        <p:cTn id="199" dur="100" fill="hold"/>
                                        <p:tgtEl>
                                          <p:spTgt spid="41"/>
                                        </p:tgtEl>
                                        <p:attrNameLst>
                                          <p:attrName>fillcolor</p:attrName>
                                        </p:attrNameLst>
                                      </p:cBhvr>
                                      <p:to>
                                        <a:schemeClr val="tx1"/>
                                      </p:to>
                                    </p:animClr>
                                    <p:set>
                                      <p:cBhvr>
                                        <p:cTn id="200" dur="100" fill="hold"/>
                                        <p:tgtEl>
                                          <p:spTgt spid="41"/>
                                        </p:tgtEl>
                                        <p:attrNameLst>
                                          <p:attrName>fill.type</p:attrName>
                                        </p:attrNameLst>
                                      </p:cBhvr>
                                      <p:to>
                                        <p:strVal val="solid"/>
                                      </p:to>
                                    </p:set>
                                    <p:set>
                                      <p:cBhvr>
                                        <p:cTn id="201" dur="100" fill="hold"/>
                                        <p:tgtEl>
                                          <p:spTgt spid="41"/>
                                        </p:tgtEl>
                                        <p:attrNameLst>
                                          <p:attrName>fill.on</p:attrName>
                                        </p:attrNameLst>
                                      </p:cBhvr>
                                      <p:to>
                                        <p:strVal val="true"/>
                                      </p:to>
                                    </p:set>
                                    <p:animRot by="120000">
                                      <p:cBhvr>
                                        <p:cTn id="202" dur="100" fill="hold">
                                          <p:stCondLst>
                                            <p:cond delay="0"/>
                                          </p:stCondLst>
                                        </p:cTn>
                                        <p:tgtEl>
                                          <p:spTgt spid="41"/>
                                        </p:tgtEl>
                                        <p:attrNameLst>
                                          <p:attrName>r</p:attrName>
                                        </p:attrNameLst>
                                      </p:cBhvr>
                                    </p:animRot>
                                    <p:animRot by="-240000">
                                      <p:cBhvr>
                                        <p:cTn id="203" dur="200" fill="hold">
                                          <p:stCondLst>
                                            <p:cond delay="200"/>
                                          </p:stCondLst>
                                        </p:cTn>
                                        <p:tgtEl>
                                          <p:spTgt spid="41"/>
                                        </p:tgtEl>
                                        <p:attrNameLst>
                                          <p:attrName>r</p:attrName>
                                        </p:attrNameLst>
                                      </p:cBhvr>
                                    </p:animRot>
                                    <p:animRot by="240000">
                                      <p:cBhvr>
                                        <p:cTn id="204" dur="200" fill="hold">
                                          <p:stCondLst>
                                            <p:cond delay="400"/>
                                          </p:stCondLst>
                                        </p:cTn>
                                        <p:tgtEl>
                                          <p:spTgt spid="41"/>
                                        </p:tgtEl>
                                        <p:attrNameLst>
                                          <p:attrName>r</p:attrName>
                                        </p:attrNameLst>
                                      </p:cBhvr>
                                    </p:animRot>
                                    <p:animRot by="-240000">
                                      <p:cBhvr>
                                        <p:cTn id="205" dur="200" fill="hold">
                                          <p:stCondLst>
                                            <p:cond delay="600"/>
                                          </p:stCondLst>
                                        </p:cTn>
                                        <p:tgtEl>
                                          <p:spTgt spid="41"/>
                                        </p:tgtEl>
                                        <p:attrNameLst>
                                          <p:attrName>r</p:attrName>
                                        </p:attrNameLst>
                                      </p:cBhvr>
                                    </p:animRot>
                                    <p:animRot by="120000">
                                      <p:cBhvr>
                                        <p:cTn id="206" dur="200" fill="hold">
                                          <p:stCondLst>
                                            <p:cond delay="800"/>
                                          </p:stCondLst>
                                        </p:cTn>
                                        <p:tgtEl>
                                          <p:spTgt spid="41"/>
                                        </p:tgtEl>
                                        <p:attrNameLst>
                                          <p:attrName>r</p:attrName>
                                        </p:attrNameLst>
                                      </p:cBhvr>
                                    </p:animRot>
                                  </p:childTnLst>
                                </p:cTn>
                              </p:par>
                              <p:par>
                                <p:cTn id="207" presetID="5" presetClass="exit" presetSubtype="10" fill="hold" grpId="0" nodeType="withEffect">
                                  <p:stCondLst>
                                    <p:cond delay="0"/>
                                  </p:stCondLst>
                                  <p:childTnLst>
                                    <p:animEffect transition="out" filter="checkerboard(across)">
                                      <p:cBhvr>
                                        <p:cTn id="208" dur="500"/>
                                        <p:tgtEl>
                                          <p:spTgt spid="42"/>
                                        </p:tgtEl>
                                      </p:cBhvr>
                                    </p:animEffect>
                                    <p:set>
                                      <p:cBhvr>
                                        <p:cTn id="209" dur="1" fill="hold">
                                          <p:stCondLst>
                                            <p:cond delay="499"/>
                                          </p:stCondLst>
                                        </p:cTn>
                                        <p:tgtEl>
                                          <p:spTgt spid="42"/>
                                        </p:tgtEl>
                                        <p:attrNameLst>
                                          <p:attrName>style.visibility</p:attrName>
                                        </p:attrNameLst>
                                      </p:cBhvr>
                                      <p:to>
                                        <p:strVal val="hidden"/>
                                      </p:to>
                                    </p:set>
                                  </p:childTnLst>
                                </p:cTn>
                              </p:par>
                              <p:par>
                                <p:cTn id="210" presetID="22" presetClass="entr" presetSubtype="8" fill="hold" grpId="1" nodeType="withEffect">
                                  <p:stCondLst>
                                    <p:cond delay="0"/>
                                  </p:stCondLst>
                                  <p:childTnLst>
                                    <p:set>
                                      <p:cBhvr>
                                        <p:cTn id="211" dur="1" fill="hold">
                                          <p:stCondLst>
                                            <p:cond delay="0"/>
                                          </p:stCondLst>
                                        </p:cTn>
                                        <p:tgtEl>
                                          <p:spTgt spid="42"/>
                                        </p:tgtEl>
                                        <p:attrNameLst>
                                          <p:attrName>style.visibility</p:attrName>
                                        </p:attrNameLst>
                                      </p:cBhvr>
                                      <p:to>
                                        <p:strVal val="visible"/>
                                      </p:to>
                                    </p:set>
                                    <p:animEffect transition="in" filter="wipe(left)">
                                      <p:cBhvr>
                                        <p:cTn id="212" dur="2000"/>
                                        <p:tgtEl>
                                          <p:spTgt spid="42"/>
                                        </p:tgtEl>
                                      </p:cBhvr>
                                    </p:animEffect>
                                  </p:childTnLst>
                                </p:cTn>
                              </p:par>
                              <p:par>
                                <p:cTn id="213" presetID="32" presetClass="emph" presetSubtype="0" repeatCount="indefinite" fill="hold" grpId="2" nodeType="withEffect">
                                  <p:stCondLst>
                                    <p:cond delay="0"/>
                                  </p:stCondLst>
                                  <p:childTnLst>
                                    <p:animClr clrSpc="rgb" dir="cw">
                                      <p:cBhvr override="childStyle">
                                        <p:cTn id="214" dur="100" fill="hold"/>
                                        <p:tgtEl>
                                          <p:spTgt spid="42"/>
                                        </p:tgtEl>
                                        <p:attrNameLst>
                                          <p:attrName>style.color</p:attrName>
                                        </p:attrNameLst>
                                      </p:cBhvr>
                                      <p:to>
                                        <a:schemeClr val="tx1"/>
                                      </p:to>
                                    </p:animClr>
                                    <p:animClr clrSpc="rgb" dir="cw">
                                      <p:cBhvr>
                                        <p:cTn id="215" dur="100" fill="hold"/>
                                        <p:tgtEl>
                                          <p:spTgt spid="42"/>
                                        </p:tgtEl>
                                        <p:attrNameLst>
                                          <p:attrName>fillcolor</p:attrName>
                                        </p:attrNameLst>
                                      </p:cBhvr>
                                      <p:to>
                                        <a:schemeClr val="tx1"/>
                                      </p:to>
                                    </p:animClr>
                                    <p:set>
                                      <p:cBhvr>
                                        <p:cTn id="216" dur="100" fill="hold"/>
                                        <p:tgtEl>
                                          <p:spTgt spid="42"/>
                                        </p:tgtEl>
                                        <p:attrNameLst>
                                          <p:attrName>fill.type</p:attrName>
                                        </p:attrNameLst>
                                      </p:cBhvr>
                                      <p:to>
                                        <p:strVal val="solid"/>
                                      </p:to>
                                    </p:set>
                                    <p:set>
                                      <p:cBhvr>
                                        <p:cTn id="217" dur="100" fill="hold"/>
                                        <p:tgtEl>
                                          <p:spTgt spid="42"/>
                                        </p:tgtEl>
                                        <p:attrNameLst>
                                          <p:attrName>fill.on</p:attrName>
                                        </p:attrNameLst>
                                      </p:cBhvr>
                                      <p:to>
                                        <p:strVal val="true"/>
                                      </p:to>
                                    </p:set>
                                    <p:animRot by="120000">
                                      <p:cBhvr>
                                        <p:cTn id="218" dur="100" fill="hold">
                                          <p:stCondLst>
                                            <p:cond delay="0"/>
                                          </p:stCondLst>
                                        </p:cTn>
                                        <p:tgtEl>
                                          <p:spTgt spid="42"/>
                                        </p:tgtEl>
                                        <p:attrNameLst>
                                          <p:attrName>r</p:attrName>
                                        </p:attrNameLst>
                                      </p:cBhvr>
                                    </p:animRot>
                                    <p:animRot by="-240000">
                                      <p:cBhvr>
                                        <p:cTn id="219" dur="200" fill="hold">
                                          <p:stCondLst>
                                            <p:cond delay="200"/>
                                          </p:stCondLst>
                                        </p:cTn>
                                        <p:tgtEl>
                                          <p:spTgt spid="42"/>
                                        </p:tgtEl>
                                        <p:attrNameLst>
                                          <p:attrName>r</p:attrName>
                                        </p:attrNameLst>
                                      </p:cBhvr>
                                    </p:animRot>
                                    <p:animRot by="240000">
                                      <p:cBhvr>
                                        <p:cTn id="220" dur="200" fill="hold">
                                          <p:stCondLst>
                                            <p:cond delay="400"/>
                                          </p:stCondLst>
                                        </p:cTn>
                                        <p:tgtEl>
                                          <p:spTgt spid="42"/>
                                        </p:tgtEl>
                                        <p:attrNameLst>
                                          <p:attrName>r</p:attrName>
                                        </p:attrNameLst>
                                      </p:cBhvr>
                                    </p:animRot>
                                    <p:animRot by="-240000">
                                      <p:cBhvr>
                                        <p:cTn id="221" dur="200" fill="hold">
                                          <p:stCondLst>
                                            <p:cond delay="600"/>
                                          </p:stCondLst>
                                        </p:cTn>
                                        <p:tgtEl>
                                          <p:spTgt spid="42"/>
                                        </p:tgtEl>
                                        <p:attrNameLst>
                                          <p:attrName>r</p:attrName>
                                        </p:attrNameLst>
                                      </p:cBhvr>
                                    </p:animRot>
                                    <p:animRot by="120000">
                                      <p:cBhvr>
                                        <p:cTn id="222" dur="200" fill="hold">
                                          <p:stCondLst>
                                            <p:cond delay="800"/>
                                          </p:stCondLst>
                                        </p:cTn>
                                        <p:tgtEl>
                                          <p:spTgt spid="42"/>
                                        </p:tgtEl>
                                        <p:attrNameLst>
                                          <p:attrName>r</p:attrName>
                                        </p:attrNameLst>
                                      </p:cBhvr>
                                    </p:animRot>
                                  </p:childTnLst>
                                </p:cTn>
                              </p:par>
                              <p:par>
                                <p:cTn id="223" presetID="5" presetClass="exit" presetSubtype="10" fill="hold" grpId="0" nodeType="withEffect">
                                  <p:stCondLst>
                                    <p:cond delay="0"/>
                                  </p:stCondLst>
                                  <p:childTnLst>
                                    <p:animEffect transition="out" filter="checkerboard(across)">
                                      <p:cBhvr>
                                        <p:cTn id="224" dur="500"/>
                                        <p:tgtEl>
                                          <p:spTgt spid="43"/>
                                        </p:tgtEl>
                                      </p:cBhvr>
                                    </p:animEffect>
                                    <p:set>
                                      <p:cBhvr>
                                        <p:cTn id="225" dur="1" fill="hold">
                                          <p:stCondLst>
                                            <p:cond delay="499"/>
                                          </p:stCondLst>
                                        </p:cTn>
                                        <p:tgtEl>
                                          <p:spTgt spid="43"/>
                                        </p:tgtEl>
                                        <p:attrNameLst>
                                          <p:attrName>style.visibility</p:attrName>
                                        </p:attrNameLst>
                                      </p:cBhvr>
                                      <p:to>
                                        <p:strVal val="hidden"/>
                                      </p:to>
                                    </p:set>
                                  </p:childTnLst>
                                </p:cTn>
                              </p:par>
                              <p:par>
                                <p:cTn id="226" presetID="22" presetClass="entr" presetSubtype="8" fill="hold" grpId="1" nodeType="withEffect">
                                  <p:stCondLst>
                                    <p:cond delay="0"/>
                                  </p:stCondLst>
                                  <p:childTnLst>
                                    <p:set>
                                      <p:cBhvr>
                                        <p:cTn id="227" dur="1" fill="hold">
                                          <p:stCondLst>
                                            <p:cond delay="0"/>
                                          </p:stCondLst>
                                        </p:cTn>
                                        <p:tgtEl>
                                          <p:spTgt spid="43"/>
                                        </p:tgtEl>
                                        <p:attrNameLst>
                                          <p:attrName>style.visibility</p:attrName>
                                        </p:attrNameLst>
                                      </p:cBhvr>
                                      <p:to>
                                        <p:strVal val="visible"/>
                                      </p:to>
                                    </p:set>
                                    <p:animEffect transition="in" filter="wipe(left)">
                                      <p:cBhvr>
                                        <p:cTn id="228" dur="2000"/>
                                        <p:tgtEl>
                                          <p:spTgt spid="43"/>
                                        </p:tgtEl>
                                      </p:cBhvr>
                                    </p:animEffect>
                                  </p:childTnLst>
                                </p:cTn>
                              </p:par>
                              <p:par>
                                <p:cTn id="229" presetID="32" presetClass="emph" presetSubtype="0" repeatCount="indefinite" fill="hold" grpId="2" nodeType="withEffect">
                                  <p:stCondLst>
                                    <p:cond delay="0"/>
                                  </p:stCondLst>
                                  <p:childTnLst>
                                    <p:animClr clrSpc="rgb" dir="cw">
                                      <p:cBhvr override="childStyle">
                                        <p:cTn id="230" dur="100" fill="hold"/>
                                        <p:tgtEl>
                                          <p:spTgt spid="43"/>
                                        </p:tgtEl>
                                        <p:attrNameLst>
                                          <p:attrName>style.color</p:attrName>
                                        </p:attrNameLst>
                                      </p:cBhvr>
                                      <p:to>
                                        <a:schemeClr val="tx1"/>
                                      </p:to>
                                    </p:animClr>
                                    <p:animClr clrSpc="rgb" dir="cw">
                                      <p:cBhvr>
                                        <p:cTn id="231" dur="100" fill="hold"/>
                                        <p:tgtEl>
                                          <p:spTgt spid="43"/>
                                        </p:tgtEl>
                                        <p:attrNameLst>
                                          <p:attrName>fillcolor</p:attrName>
                                        </p:attrNameLst>
                                      </p:cBhvr>
                                      <p:to>
                                        <a:schemeClr val="tx1"/>
                                      </p:to>
                                    </p:animClr>
                                    <p:set>
                                      <p:cBhvr>
                                        <p:cTn id="232" dur="100" fill="hold"/>
                                        <p:tgtEl>
                                          <p:spTgt spid="43"/>
                                        </p:tgtEl>
                                        <p:attrNameLst>
                                          <p:attrName>fill.type</p:attrName>
                                        </p:attrNameLst>
                                      </p:cBhvr>
                                      <p:to>
                                        <p:strVal val="solid"/>
                                      </p:to>
                                    </p:set>
                                    <p:set>
                                      <p:cBhvr>
                                        <p:cTn id="233" dur="100" fill="hold"/>
                                        <p:tgtEl>
                                          <p:spTgt spid="43"/>
                                        </p:tgtEl>
                                        <p:attrNameLst>
                                          <p:attrName>fill.on</p:attrName>
                                        </p:attrNameLst>
                                      </p:cBhvr>
                                      <p:to>
                                        <p:strVal val="true"/>
                                      </p:to>
                                    </p:set>
                                    <p:animRot by="120000">
                                      <p:cBhvr>
                                        <p:cTn id="234" dur="100" fill="hold">
                                          <p:stCondLst>
                                            <p:cond delay="0"/>
                                          </p:stCondLst>
                                        </p:cTn>
                                        <p:tgtEl>
                                          <p:spTgt spid="43"/>
                                        </p:tgtEl>
                                        <p:attrNameLst>
                                          <p:attrName>r</p:attrName>
                                        </p:attrNameLst>
                                      </p:cBhvr>
                                    </p:animRot>
                                    <p:animRot by="-240000">
                                      <p:cBhvr>
                                        <p:cTn id="235" dur="200" fill="hold">
                                          <p:stCondLst>
                                            <p:cond delay="200"/>
                                          </p:stCondLst>
                                        </p:cTn>
                                        <p:tgtEl>
                                          <p:spTgt spid="43"/>
                                        </p:tgtEl>
                                        <p:attrNameLst>
                                          <p:attrName>r</p:attrName>
                                        </p:attrNameLst>
                                      </p:cBhvr>
                                    </p:animRot>
                                    <p:animRot by="240000">
                                      <p:cBhvr>
                                        <p:cTn id="236" dur="200" fill="hold">
                                          <p:stCondLst>
                                            <p:cond delay="400"/>
                                          </p:stCondLst>
                                        </p:cTn>
                                        <p:tgtEl>
                                          <p:spTgt spid="43"/>
                                        </p:tgtEl>
                                        <p:attrNameLst>
                                          <p:attrName>r</p:attrName>
                                        </p:attrNameLst>
                                      </p:cBhvr>
                                    </p:animRot>
                                    <p:animRot by="-240000">
                                      <p:cBhvr>
                                        <p:cTn id="237" dur="200" fill="hold">
                                          <p:stCondLst>
                                            <p:cond delay="600"/>
                                          </p:stCondLst>
                                        </p:cTn>
                                        <p:tgtEl>
                                          <p:spTgt spid="43"/>
                                        </p:tgtEl>
                                        <p:attrNameLst>
                                          <p:attrName>r</p:attrName>
                                        </p:attrNameLst>
                                      </p:cBhvr>
                                    </p:animRot>
                                    <p:animRot by="120000">
                                      <p:cBhvr>
                                        <p:cTn id="238" dur="200" fill="hold">
                                          <p:stCondLst>
                                            <p:cond delay="8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P spid="6" grpId="1"/>
      <p:bldP spid="7" grpId="2" uiExpand="1"/>
      <p:bldP spid="7" grpId="3"/>
      <p:bldP spid="8" grpId="4" uiExpand="1"/>
      <p:bldP spid="8" grpId="5"/>
      <p:bldP spid="9" grpId="6" uiExpand="1"/>
      <p:bldP spid="9" grpId="7"/>
      <p:bldP spid="10" grpId="8" uiExpand="1"/>
      <p:bldP spid="10" grpId="9"/>
      <p:bldP spid="11" grpId="10" uiExpand="1"/>
      <p:bldP spid="11" grpId="11"/>
      <p:bldP spid="12" grpId="12" uiExpand="1"/>
      <p:bldP spid="12" grpId="13"/>
      <p:bldP spid="13" grpId="14" uiExpand="1"/>
      <p:bldP spid="13" grpId="15"/>
      <p:bldP spid="14" grpId="16" uiExpand="1"/>
      <p:bldP spid="14" grpId="17"/>
      <p:bldP spid="14" grpId="18"/>
      <p:bldP spid="15" grpId="19" uiExpand="1"/>
      <p:bldP spid="15" grpId="20"/>
      <p:bldP spid="15" grpId="21"/>
      <p:bldP spid="16" grpId="22" uiExpand="1"/>
      <p:bldP spid="16" grpId="23"/>
      <p:bldP spid="16" grpId="24"/>
      <p:bldP spid="17" grpId="25" uiExpand="1"/>
      <p:bldP spid="17" grpId="26"/>
      <p:bldP spid="17" grpId="27"/>
      <p:bldP spid="18" grpId="28" uiExpand="1"/>
      <p:bldP spid="18" grpId="29"/>
      <p:bldP spid="18" grpId="30"/>
      <p:bldP spid="19" grpId="31" uiExpand="1"/>
      <p:bldP spid="19" grpId="32"/>
      <p:bldP spid="19" grpId="33"/>
      <p:bldP spid="20" grpId="34" uiExpand="1"/>
      <p:bldP spid="20" grpId="35"/>
      <p:bldP spid="20" grpId="36"/>
      <p:bldP spid="41" grpId="37" uiExpand="1"/>
      <p:bldP spid="41" grpId="38"/>
      <p:bldP spid="41" grpId="39"/>
      <p:bldP spid="42" grpId="40" uiExpand="1"/>
      <p:bldP spid="42" grpId="41"/>
      <p:bldP spid="42" grpId="42"/>
      <p:bldP spid="43" grpId="43" uiExpand="1"/>
      <p:bldP spid="43" grpId="44"/>
      <p:bldP spid="43" grpId="45"/>
    </p:bldLst>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2857500" y="1981200"/>
            <a:ext cx="6477000" cy="14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None/>
            </a:pPr>
            <a:r>
              <a:rPr lang="en-US" altLang="en-US" b="1">
                <a:solidFill>
                  <a:srgbClr val="FF0000"/>
                </a:solidFill>
                <a:latin typeface="Times New Roman" panose="02020603050405020304" pitchFamily="18" charset="0"/>
                <a:cs typeface="Times New Roman" panose="02020603050405020304" pitchFamily="18" charset="0"/>
              </a:rPr>
              <a:t>- </a:t>
            </a:r>
            <a:r>
              <a:rPr lang="en-US" b="1">
                <a:solidFill>
                  <a:srgbClr val="FF0000"/>
                </a:solidFill>
                <a:latin typeface="Times New Roman" panose="02020603050405020304" pitchFamily="18" charset="0"/>
                <a:cs typeface="Times New Roman" panose="02020603050405020304" pitchFamily="18" charset="0"/>
              </a:rPr>
              <a:t> Cuối cùng tí xíu và các bạn đã biến thành gì?</a:t>
            </a:r>
            <a:endParaRPr lang="en-US" alt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124101"/>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3732" name="Picture 2" descr="C:\Users\ADMIN\Desktop\Picture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descr="b-00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4" name="Group 7"/>
          <p:cNvGrpSpPr/>
          <p:nvPr/>
        </p:nvGrpSpPr>
        <p:grpSpPr>
          <a:xfrm>
            <a:off x="1676401" y="0"/>
            <a:ext cx="4379913" cy="1981200"/>
            <a:chOff x="2755669" y="2716921"/>
            <a:chExt cx="3535680" cy="1585336"/>
          </a:xfrm>
        </p:grpSpPr>
        <p:sp>
          <p:nvSpPr>
            <p:cNvPr id="2" name="Cloud 8"/>
            <p:cNvSpPr>
              <a:spLocks noChangeArrowheads="1"/>
            </p:cNvSpPr>
            <p:nvPr/>
          </p:nvSpPr>
          <p:spPr bwMode="auto">
            <a:xfrm>
              <a:off x="4157749" y="2716921"/>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3" name="Cloud 9"/>
            <p:cNvSpPr>
              <a:spLocks noChangeArrowheads="1"/>
            </p:cNvSpPr>
            <p:nvPr/>
          </p:nvSpPr>
          <p:spPr bwMode="auto">
            <a:xfrm>
              <a:off x="2755669" y="3276600"/>
              <a:ext cx="2089373" cy="1025657"/>
            </a:xfrm>
            <a:custGeom>
              <a:gdLst>
                <a:gd name="T0" fmla="*/ 2087632 w 43200"/>
                <a:gd name="T1" fmla="*/ 512829 h 43200"/>
                <a:gd name="T2" fmla="*/ 1044687 w 43200"/>
                <a:gd name="T3" fmla="*/ 1024565 h 43200"/>
                <a:gd name="T4" fmla="*/ 6481 w 43200"/>
                <a:gd name="T5" fmla="*/ 512829 h 43200"/>
                <a:gd name="T6" fmla="*/ 1044687 w 43200"/>
                <a:gd name="T7" fmla="*/ 58643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grpSp>
      <p:grpSp>
        <p:nvGrpSpPr>
          <p:cNvPr id="73737" name="Group 10"/>
          <p:cNvGrpSpPr/>
          <p:nvPr/>
        </p:nvGrpSpPr>
        <p:grpSpPr>
          <a:xfrm>
            <a:off x="6324600" y="0"/>
            <a:ext cx="4114800" cy="1752600"/>
            <a:chOff x="4800600" y="228600"/>
            <a:chExt cx="4114800" cy="1752600"/>
          </a:xfrm>
        </p:grpSpPr>
        <p:sp>
          <p:nvSpPr>
            <p:cNvPr id="12" name="Cloud 11"/>
            <p:cNvSpPr>
              <a:spLocks noChangeArrowheads="1"/>
            </p:cNvSpPr>
            <p:nvPr/>
          </p:nvSpPr>
          <p:spPr bwMode="auto">
            <a:xfrm>
              <a:off x="4800600" y="228600"/>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13" name="Cloud 12"/>
            <p:cNvSpPr>
              <a:spLocks noChangeArrowheads="1"/>
            </p:cNvSpPr>
            <p:nvPr/>
          </p:nvSpPr>
          <p:spPr bwMode="auto">
            <a:xfrm>
              <a:off x="6781800" y="1143000"/>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grpSp>
      <p:pic>
        <p:nvPicPr>
          <p:cNvPr id="73740"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3886201" y="381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057401" y="1371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248276" y="457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495801" y="762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3429001" y="1143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781801" y="533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895601" y="1905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7391401" y="4572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448801" y="1295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001001" y="457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686801" y="12954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829801" y="13716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2"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144001" y="1524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3" name="Picture 2" descr="C:\Users\ADMIN\Desktop\1411201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2514601" y="1143000"/>
            <a:ext cx="530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8"/>
          <p:cNvSpPr>
            <a:spLocks noChangeArrowheads="1"/>
          </p:cNvSpPr>
          <p:nvPr/>
        </p:nvSpPr>
        <p:spPr bwMode="auto">
          <a:xfrm rot="850354">
            <a:off x="8305800" y="2362200"/>
            <a:ext cx="2643188" cy="104775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10" name="Cloud 9"/>
          <p:cNvSpPr>
            <a:spLocks noChangeArrowheads="1"/>
          </p:cNvSpPr>
          <p:nvPr/>
        </p:nvSpPr>
        <p:spPr bwMode="auto">
          <a:xfrm rot="850354">
            <a:off x="2209801" y="2438401"/>
            <a:ext cx="2054225" cy="900113"/>
          </a:xfrm>
          <a:custGeom>
            <a:gdLst>
              <a:gd name="T0" fmla="*/ 2087632 w 43200"/>
              <a:gd name="T1" fmla="*/ 512829 h 43200"/>
              <a:gd name="T2" fmla="*/ 1044687 w 43200"/>
              <a:gd name="T3" fmla="*/ 1024565 h 43200"/>
              <a:gd name="T4" fmla="*/ 6481 w 43200"/>
              <a:gd name="T5" fmla="*/ 512829 h 43200"/>
              <a:gd name="T6" fmla="*/ 1044687 w 43200"/>
              <a:gd name="T7" fmla="*/ 58643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4" name="Cloud 9"/>
          <p:cNvSpPr>
            <a:spLocks noChangeArrowheads="1"/>
          </p:cNvSpPr>
          <p:nvPr/>
        </p:nvSpPr>
        <p:spPr bwMode="auto">
          <a:xfrm>
            <a:off x="4800601" y="2286000"/>
            <a:ext cx="2182813" cy="922338"/>
          </a:xfrm>
          <a:custGeom>
            <a:gdLst>
              <a:gd name="T0" fmla="*/ 2087632 w 43200"/>
              <a:gd name="T1" fmla="*/ 512829 h 43200"/>
              <a:gd name="T2" fmla="*/ 1044687 w 43200"/>
              <a:gd name="T3" fmla="*/ 1024565 h 43200"/>
              <a:gd name="T4" fmla="*/ 6481 w 43200"/>
              <a:gd name="T5" fmla="*/ 512829 h 43200"/>
              <a:gd name="T6" fmla="*/ 1044687 w 43200"/>
              <a:gd name="T7" fmla="*/ 58643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pic>
        <p:nvPicPr>
          <p:cNvPr id="73761"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410201" y="2667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2"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324601" y="25908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3"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791201" y="2362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4" name="Picture 2" descr="C:\Users\ADMIN\Desktop\1411201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3124201" y="2514600"/>
            <a:ext cx="530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5"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686801" y="2743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6"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058401" y="2514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7"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525001" y="3276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8" name="Picture 2" descr="C:\Users\ADMIN\Desktop\1411201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9144001" y="2514600"/>
            <a:ext cx="530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864226" y="5641591"/>
            <a:ext cx="6096000" cy="1064009"/>
          </a:xfrm>
          <a:prstGeom prst="rect">
            <a:avLst/>
          </a:prstGeom>
        </p:spPr>
        <p:txBody>
          <a:bodyPr>
            <a:spAutoFit/>
          </a:bodyPr>
          <a:lstStyle/>
          <a:p>
            <a:pPr>
              <a:lnSpc>
                <a:spcPct val="107000"/>
              </a:lnSpc>
              <a:spcAft>
                <a:spcPts val="800"/>
              </a:spcAft>
            </a:pPr>
            <a:r>
              <a:rPr lang="en-US" sz="200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 tia sáng vạch ngang bầu trời. Rồi một tiếng sét đinh tai vang lên. Gió thổi mạnh hơn. Bọn Tí Xíu níu lấy nhau thành những giọt nước trong vắt. </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y2mate.com - Âm thanh của sấm sét">
            <a:hlinkClick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694309" y="5641591"/>
            <a:ext cx="487363" cy="487363"/>
          </a:xfrm>
          <a:prstGeom prst="rect">
            <a:avLst/>
          </a:prstGeom>
        </p:spPr>
      </p:pic>
    </p:spTree>
    <p:extLst>
      <p:ext uri="{BB962C8B-B14F-4D97-AF65-F5344CB8AC3E}">
        <p14:creationId xmlns:p14="http://schemas.microsoft.com/office/powerpoint/2010/main" val="28618559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35369" fill="hold"/>
                                        <p:tgtEl>
                                          <p:spTgt spid="6"/>
                                        </p:tgtEl>
                                      </p:cBhvr>
                                    </p:cmd>
                                  </p:childTnLst>
                                </p:cTn>
                              </p:par>
                              <p:par>
                                <p:cTn id="8" presetID="26" presetClass="emph" presetSubtype="0" repeatCount="indefinite" fill="hold" nodeType="withEffect">
                                  <p:stCondLst>
                                    <p:cond delay="0"/>
                                  </p:stCondLst>
                                  <p:childTnLst>
                                    <p:animEffect transition="out" filter="fade">
                                      <p:cBhvr>
                                        <p:cTn id="9" dur="500" tmFilter="0, 0; .2, .5; .8, .5; 1, 0"/>
                                        <p:tgtEl>
                                          <p:spTgt spid="73733"/>
                                        </p:tgtEl>
                                      </p:cBhvr>
                                    </p:animEffect>
                                    <p:animScale>
                                      <p:cBhvr>
                                        <p:cTn id="10" dur="250" autoRev="1" fill="hold"/>
                                        <p:tgtEl>
                                          <p:spTgt spid="73733"/>
                                        </p:tgtEl>
                                      </p:cBhvr>
                                      <p:by x="105000" y="105000"/>
                                    </p:animScale>
                                  </p:childTnLst>
                                </p:cTn>
                              </p:par>
                              <p:par>
                                <p:cTn id="11" presetID="32" presetClass="emph" presetSubtype="0" repeatCount="indefinite" fill="hold" nodeType="withEffect">
                                  <p:stCondLst>
                                    <p:cond delay="0"/>
                                  </p:stCondLst>
                                  <p:childTnLst>
                                    <p:animClr clrSpc="rgb" dir="cw">
                                      <p:cBhvr override="childStyle">
                                        <p:cTn id="12" dur="100" fill="hold"/>
                                        <p:tgtEl>
                                          <p:spTgt spid="73734"/>
                                        </p:tgtEl>
                                        <p:attrNameLst>
                                          <p:attrName>style.color</p:attrName>
                                        </p:attrNameLst>
                                      </p:cBhvr>
                                      <p:to>
                                        <a:schemeClr val="accent2"/>
                                      </p:to>
                                    </p:animClr>
                                    <p:animClr clrSpc="rgb" dir="cw">
                                      <p:cBhvr>
                                        <p:cTn id="13" dur="100" fill="hold"/>
                                        <p:tgtEl>
                                          <p:spTgt spid="73734"/>
                                        </p:tgtEl>
                                        <p:attrNameLst>
                                          <p:attrName>fillcolor</p:attrName>
                                        </p:attrNameLst>
                                      </p:cBhvr>
                                      <p:to>
                                        <a:schemeClr val="accent2"/>
                                      </p:to>
                                    </p:animClr>
                                    <p:set>
                                      <p:cBhvr>
                                        <p:cTn id="14" dur="100" fill="hold"/>
                                        <p:tgtEl>
                                          <p:spTgt spid="73734"/>
                                        </p:tgtEl>
                                        <p:attrNameLst>
                                          <p:attrName>fill.type</p:attrName>
                                        </p:attrNameLst>
                                      </p:cBhvr>
                                      <p:to>
                                        <p:strVal val="solid"/>
                                      </p:to>
                                    </p:set>
                                    <p:set>
                                      <p:cBhvr>
                                        <p:cTn id="15" dur="100" fill="hold"/>
                                        <p:tgtEl>
                                          <p:spTgt spid="73734"/>
                                        </p:tgtEl>
                                        <p:attrNameLst>
                                          <p:attrName>fill.on</p:attrName>
                                        </p:attrNameLst>
                                      </p:cBhvr>
                                      <p:to>
                                        <p:strVal val="true"/>
                                      </p:to>
                                    </p:set>
                                    <p:animRot by="120000">
                                      <p:cBhvr>
                                        <p:cTn id="16" dur="100" fill="hold">
                                          <p:stCondLst>
                                            <p:cond delay="0"/>
                                          </p:stCondLst>
                                        </p:cTn>
                                        <p:tgtEl>
                                          <p:spTgt spid="73734"/>
                                        </p:tgtEl>
                                        <p:attrNameLst>
                                          <p:attrName>r</p:attrName>
                                        </p:attrNameLst>
                                      </p:cBhvr>
                                    </p:animRot>
                                    <p:animRot by="-240000">
                                      <p:cBhvr>
                                        <p:cTn id="17" dur="200" fill="hold">
                                          <p:stCondLst>
                                            <p:cond delay="200"/>
                                          </p:stCondLst>
                                        </p:cTn>
                                        <p:tgtEl>
                                          <p:spTgt spid="73734"/>
                                        </p:tgtEl>
                                        <p:attrNameLst>
                                          <p:attrName>r</p:attrName>
                                        </p:attrNameLst>
                                      </p:cBhvr>
                                    </p:animRot>
                                    <p:animRot by="240000">
                                      <p:cBhvr>
                                        <p:cTn id="18" dur="200" fill="hold">
                                          <p:stCondLst>
                                            <p:cond delay="400"/>
                                          </p:stCondLst>
                                        </p:cTn>
                                        <p:tgtEl>
                                          <p:spTgt spid="73734"/>
                                        </p:tgtEl>
                                        <p:attrNameLst>
                                          <p:attrName>r</p:attrName>
                                        </p:attrNameLst>
                                      </p:cBhvr>
                                    </p:animRot>
                                    <p:animRot by="-240000">
                                      <p:cBhvr>
                                        <p:cTn id="19" dur="200" fill="hold">
                                          <p:stCondLst>
                                            <p:cond delay="600"/>
                                          </p:stCondLst>
                                        </p:cTn>
                                        <p:tgtEl>
                                          <p:spTgt spid="73734"/>
                                        </p:tgtEl>
                                        <p:attrNameLst>
                                          <p:attrName>r</p:attrName>
                                        </p:attrNameLst>
                                      </p:cBhvr>
                                    </p:animRot>
                                    <p:animRot by="120000">
                                      <p:cBhvr>
                                        <p:cTn id="20" dur="200" fill="hold">
                                          <p:stCondLst>
                                            <p:cond delay="800"/>
                                          </p:stCondLst>
                                        </p:cTn>
                                        <p:tgtEl>
                                          <p:spTgt spid="73734"/>
                                        </p:tgtEl>
                                        <p:attrNameLst>
                                          <p:attrName>r</p:attrName>
                                        </p:attrNameLst>
                                      </p:cBhvr>
                                    </p:animRot>
                                  </p:childTnLst>
                                </p:cTn>
                              </p:par>
                              <p:par>
                                <p:cTn id="21" presetID="32" presetClass="emph" presetSubtype="0" repeatCount="indefinite" fill="hold" nodeType="withEffect">
                                  <p:stCondLst>
                                    <p:cond delay="0"/>
                                  </p:stCondLst>
                                  <p:childTnLst>
                                    <p:animClr clrSpc="rgb" dir="cw">
                                      <p:cBhvr override="childStyle">
                                        <p:cTn id="22" dur="100" fill="hold"/>
                                        <p:tgtEl>
                                          <p:spTgt spid="73737"/>
                                        </p:tgtEl>
                                        <p:attrNameLst>
                                          <p:attrName>style.color</p:attrName>
                                        </p:attrNameLst>
                                      </p:cBhvr>
                                      <p:to>
                                        <a:schemeClr val="accent2"/>
                                      </p:to>
                                    </p:animClr>
                                    <p:animClr clrSpc="rgb" dir="cw">
                                      <p:cBhvr>
                                        <p:cTn id="23" dur="100" fill="hold"/>
                                        <p:tgtEl>
                                          <p:spTgt spid="73737"/>
                                        </p:tgtEl>
                                        <p:attrNameLst>
                                          <p:attrName>fillcolor</p:attrName>
                                        </p:attrNameLst>
                                      </p:cBhvr>
                                      <p:to>
                                        <a:schemeClr val="accent2"/>
                                      </p:to>
                                    </p:animClr>
                                    <p:set>
                                      <p:cBhvr>
                                        <p:cTn id="24" dur="100" fill="hold"/>
                                        <p:tgtEl>
                                          <p:spTgt spid="73737"/>
                                        </p:tgtEl>
                                        <p:attrNameLst>
                                          <p:attrName>fill.type</p:attrName>
                                        </p:attrNameLst>
                                      </p:cBhvr>
                                      <p:to>
                                        <p:strVal val="solid"/>
                                      </p:to>
                                    </p:set>
                                    <p:set>
                                      <p:cBhvr>
                                        <p:cTn id="25" dur="100" fill="hold"/>
                                        <p:tgtEl>
                                          <p:spTgt spid="73737"/>
                                        </p:tgtEl>
                                        <p:attrNameLst>
                                          <p:attrName>fill.on</p:attrName>
                                        </p:attrNameLst>
                                      </p:cBhvr>
                                      <p:to>
                                        <p:strVal val="true"/>
                                      </p:to>
                                    </p:set>
                                    <p:animRot by="120000">
                                      <p:cBhvr>
                                        <p:cTn id="26" dur="100" fill="hold">
                                          <p:stCondLst>
                                            <p:cond delay="0"/>
                                          </p:stCondLst>
                                        </p:cTn>
                                        <p:tgtEl>
                                          <p:spTgt spid="73737"/>
                                        </p:tgtEl>
                                        <p:attrNameLst>
                                          <p:attrName>r</p:attrName>
                                        </p:attrNameLst>
                                      </p:cBhvr>
                                    </p:animRot>
                                    <p:animRot by="-240000">
                                      <p:cBhvr>
                                        <p:cTn id="27" dur="200" fill="hold">
                                          <p:stCondLst>
                                            <p:cond delay="200"/>
                                          </p:stCondLst>
                                        </p:cTn>
                                        <p:tgtEl>
                                          <p:spTgt spid="73737"/>
                                        </p:tgtEl>
                                        <p:attrNameLst>
                                          <p:attrName>r</p:attrName>
                                        </p:attrNameLst>
                                      </p:cBhvr>
                                    </p:animRot>
                                    <p:animRot by="240000">
                                      <p:cBhvr>
                                        <p:cTn id="28" dur="200" fill="hold">
                                          <p:stCondLst>
                                            <p:cond delay="400"/>
                                          </p:stCondLst>
                                        </p:cTn>
                                        <p:tgtEl>
                                          <p:spTgt spid="73737"/>
                                        </p:tgtEl>
                                        <p:attrNameLst>
                                          <p:attrName>r</p:attrName>
                                        </p:attrNameLst>
                                      </p:cBhvr>
                                    </p:animRot>
                                    <p:animRot by="-240000">
                                      <p:cBhvr>
                                        <p:cTn id="29" dur="200" fill="hold">
                                          <p:stCondLst>
                                            <p:cond delay="600"/>
                                          </p:stCondLst>
                                        </p:cTn>
                                        <p:tgtEl>
                                          <p:spTgt spid="73737"/>
                                        </p:tgtEl>
                                        <p:attrNameLst>
                                          <p:attrName>r</p:attrName>
                                        </p:attrNameLst>
                                      </p:cBhvr>
                                    </p:animRot>
                                    <p:animRot by="120000">
                                      <p:cBhvr>
                                        <p:cTn id="30" dur="200" fill="hold">
                                          <p:stCondLst>
                                            <p:cond delay="800"/>
                                          </p:stCondLst>
                                        </p:cTn>
                                        <p:tgtEl>
                                          <p:spTgt spid="737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9636" name="Picture 2" descr="C:\Users\ADMIN\Desktop\Picture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descr="b-00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5400"/>
            <a:ext cx="121920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7"/>
          <p:cNvGrpSpPr/>
          <p:nvPr/>
        </p:nvGrpSpPr>
        <p:grpSpPr>
          <a:xfrm>
            <a:off x="1563688" y="41276"/>
            <a:ext cx="4379912" cy="2244725"/>
            <a:chOff x="2755669" y="2716921"/>
            <a:chExt cx="3535680" cy="1585336"/>
          </a:xfrm>
        </p:grpSpPr>
        <p:sp>
          <p:nvSpPr>
            <p:cNvPr id="9" name="Cloud 8"/>
            <p:cNvSpPr>
              <a:spLocks noChangeArrowheads="1"/>
            </p:cNvSpPr>
            <p:nvPr/>
          </p:nvSpPr>
          <p:spPr bwMode="auto">
            <a:xfrm>
              <a:off x="4157749" y="2716921"/>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10" name="Cloud 9"/>
            <p:cNvSpPr>
              <a:spLocks noChangeArrowheads="1"/>
            </p:cNvSpPr>
            <p:nvPr/>
          </p:nvSpPr>
          <p:spPr bwMode="auto">
            <a:xfrm>
              <a:off x="2755669" y="3276600"/>
              <a:ext cx="2089373" cy="1025657"/>
            </a:xfrm>
            <a:custGeom>
              <a:gdLst>
                <a:gd name="T0" fmla="*/ 2087632 w 43200"/>
                <a:gd name="T1" fmla="*/ 512829 h 43200"/>
                <a:gd name="T2" fmla="*/ 1044687 w 43200"/>
                <a:gd name="T3" fmla="*/ 1024565 h 43200"/>
                <a:gd name="T4" fmla="*/ 6481 w 43200"/>
                <a:gd name="T5" fmla="*/ 512829 h 43200"/>
                <a:gd name="T6" fmla="*/ 1044687 w 43200"/>
                <a:gd name="T7" fmla="*/ 58643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grpSp>
      <p:grpSp>
        <p:nvGrpSpPr>
          <p:cNvPr id="5" name="Group 10"/>
          <p:cNvGrpSpPr/>
          <p:nvPr/>
        </p:nvGrpSpPr>
        <p:grpSpPr>
          <a:xfrm>
            <a:off x="6324600" y="228600"/>
            <a:ext cx="4114800" cy="1752600"/>
            <a:chOff x="4800600" y="228600"/>
            <a:chExt cx="4114800" cy="1752600"/>
          </a:xfrm>
        </p:grpSpPr>
        <p:sp>
          <p:nvSpPr>
            <p:cNvPr id="12" name="Cloud 11"/>
            <p:cNvSpPr>
              <a:spLocks noChangeArrowheads="1"/>
            </p:cNvSpPr>
            <p:nvPr/>
          </p:nvSpPr>
          <p:spPr bwMode="auto">
            <a:xfrm>
              <a:off x="4800600" y="228600"/>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sp>
          <p:nvSpPr>
            <p:cNvPr id="13" name="Cloud 12"/>
            <p:cNvSpPr>
              <a:spLocks noChangeArrowheads="1"/>
            </p:cNvSpPr>
            <p:nvPr/>
          </p:nvSpPr>
          <p:spPr bwMode="auto">
            <a:xfrm>
              <a:off x="6781800" y="1143000"/>
              <a:ext cx="2133600" cy="838200"/>
            </a:xfrm>
            <a:custGeom>
              <a:gdLst>
                <a:gd name="T0" fmla="*/ 2131822 w 43200"/>
                <a:gd name="T1" fmla="*/ 419100 h 43200"/>
                <a:gd name="T2" fmla="*/ 1066800 w 43200"/>
                <a:gd name="T3" fmla="*/ 837307 h 43200"/>
                <a:gd name="T4" fmla="*/ 6618 w 43200"/>
                <a:gd name="T5" fmla="*/ 419100 h 43200"/>
                <a:gd name="T6" fmla="*/ 1066800 w 43200"/>
                <a:gd name="T7" fmla="*/ 47925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4"/>
                    <a:pt x="18715" y="1344"/>
                  </a:cubicBezTo>
                  <a:cubicBezTo>
                    <a:pt x="20114" y="1344"/>
                    <a:pt x="21458" y="2093"/>
                    <a:pt x="22456" y="3431"/>
                  </a:cubicBezTo>
                  <a:lnTo>
                    <a:pt x="22456" y="3432"/>
                  </a:lnTo>
                  <a:cubicBezTo>
                    <a:pt x="23194" y="1415"/>
                    <a:pt x="24707" y="141"/>
                    <a:pt x="26362" y="141"/>
                  </a:cubicBezTo>
                  <a:cubicBezTo>
                    <a:pt x="27723" y="141"/>
                    <a:pt x="29007" y="1006"/>
                    <a:pt x="29832" y="2481"/>
                  </a:cubicBezTo>
                  <a:lnTo>
                    <a:pt x="29832" y="2480"/>
                  </a:lnTo>
                  <a:cubicBezTo>
                    <a:pt x="30755" y="1002"/>
                    <a:pt x="32110" y="150"/>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7"/>
                    <a:pt x="31619" y="38007"/>
                  </a:cubicBezTo>
                  <a:cubicBezTo>
                    <a:pt x="30535" y="38007"/>
                    <a:pt x="29474" y="37593"/>
                    <a:pt x="28555" y="36813"/>
                  </a:cubicBezTo>
                  <a:lnTo>
                    <a:pt x="28556" y="36813"/>
                  </a:lnTo>
                  <a:cubicBezTo>
                    <a:pt x="27694" y="40699"/>
                    <a:pt x="25069" y="43358"/>
                    <a:pt x="22094" y="43358"/>
                  </a:cubicBezTo>
                  <a:cubicBezTo>
                    <a:pt x="19839" y="43358"/>
                    <a:pt x="17733" y="41821"/>
                    <a:pt x="16480" y="39263"/>
                  </a:cubicBezTo>
                  <a:lnTo>
                    <a:pt x="16480" y="39264"/>
                  </a:lnTo>
                  <a:cubicBezTo>
                    <a:pt x="15279" y="40250"/>
                    <a:pt x="13904" y="40771"/>
                    <a:pt x="12503" y="40771"/>
                  </a:cubicBezTo>
                  <a:cubicBezTo>
                    <a:pt x="9735" y="40771"/>
                    <a:pt x="7180" y="38748"/>
                    <a:pt x="5804" y="35469"/>
                  </a:cubicBezTo>
                  <a:lnTo>
                    <a:pt x="5803" y="35469"/>
                  </a:lnTo>
                  <a:cubicBezTo>
                    <a:pt x="5635" y="35496"/>
                    <a:pt x="5465" y="35510"/>
                    <a:pt x="5296" y="35510"/>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5"/>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tx1"/>
            </a:solidFill>
            <a:ln w="25400" algn="ctr">
              <a:solidFill>
                <a:schemeClr val="bg2"/>
              </a:solidFill>
              <a:miter lim="800000"/>
            </a:ln>
          </p:spPr>
          <p:txBody>
            <a:bodyPr anchor="ctr"/>
            <a:lstStyle/>
            <a:p>
              <a:pPr>
                <a:defRPr/>
              </a:pPr>
              <a:endParaRPr lang="en-US">
                <a:solidFill>
                  <a:schemeClr val="lt1"/>
                </a:solidFill>
              </a:endParaRPr>
            </a:p>
          </p:txBody>
        </p:sp>
      </p:grpSp>
      <p:pic>
        <p:nvPicPr>
          <p:cNvPr id="16"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3886201" y="381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057401" y="13716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5248276" y="457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495801" y="762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3429001" y="1143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781801" y="533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895601" y="1905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7391401" y="4572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448801" y="12954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001001" y="4572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686801" y="12954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C:\Users\ADMIN\Desktop\water-drop-clip-ar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829801" y="1371600"/>
            <a:ext cx="225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C:\Users\ADMIN\Desktop\water-drop-clip-art.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9144001" y="1524000"/>
            <a:ext cx="161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ADMIN\Desktop\1411201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363858">
            <a:off x="2549526" y="1123950"/>
            <a:ext cx="530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9" name="Picture 27"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4953001" y="1219200"/>
            <a:ext cx="144621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9660" name="Picture 28"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2057401" y="228600"/>
            <a:ext cx="14652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9661" name="Picture 29"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7010401" y="762000"/>
            <a:ext cx="176847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9662" name="Picture 30"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3657600" y="1246188"/>
            <a:ext cx="933450" cy="1649412"/>
          </a:xfrm>
          <a:prstGeom prst="rect">
            <a:avLst/>
          </a:prstGeom>
          <a:noFill/>
          <a:extLst>
            <a:ext uri="{909E8E84-426E-40DD-AFC4-6F175D3DCCD1}">
              <a14:hiddenFill xmlns:a14="http://schemas.microsoft.com/office/drawing/2010/main">
                <a:solidFill>
                  <a:srgbClr val="FFFFFF"/>
                </a:solidFill>
              </a14:hiddenFill>
            </a:ext>
          </a:extLst>
        </p:spPr>
      </p:pic>
      <p:pic>
        <p:nvPicPr>
          <p:cNvPr id="69663" name="Picture 31"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4724401" y="2286000"/>
            <a:ext cx="211296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9664" name="Picture 32"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8077201" y="2286000"/>
            <a:ext cx="176847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9665" name="Picture 33"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6553201" y="2590800"/>
            <a:ext cx="211296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9666" name="Picture 34"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2438401" y="2667000"/>
            <a:ext cx="211296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9667" name="Picture 35"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3810001" y="1371600"/>
            <a:ext cx="14652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9668" name="Picture 36"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2743201" y="1066800"/>
            <a:ext cx="14652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9669" name="Picture 37"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8229601" y="3581400"/>
            <a:ext cx="14652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9670" name="Picture 38" descr="621513ozlobi1j4w"/>
          <p:cNvPicPr>
            <a:picLocks noChangeAspect="1" noChangeArrowheads="1" noCrop="1"/>
          </p:cNvPicPr>
          <p:nvPr/>
        </p:nvPicPr>
        <p:blipFill>
          <a:blip r:embed="rId7">
            <a:extLst>
              <a:ext uri="{28A0092B-C50C-407E-A947-70E740481C1C}">
                <a14:useLocalDpi xmlns:a14="http://schemas.microsoft.com/office/drawing/2010/main" val="0"/>
              </a:ext>
            </a:extLst>
          </a:blip>
          <a:stretch>
            <a:fillRect/>
          </a:stretch>
        </p:blipFill>
        <p:spPr bwMode="auto">
          <a:xfrm rot="904793">
            <a:off x="8839201" y="3657600"/>
            <a:ext cx="1465263"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9261" y="6133532"/>
            <a:ext cx="6194324" cy="400110"/>
          </a:xfrm>
          <a:prstGeom prst="rect">
            <a:avLst/>
          </a:prstGeom>
        </p:spPr>
        <p:txBody>
          <a:bodyPr wrap="none">
            <a:spAutoFit/>
          </a:bodyPr>
          <a:lstStyle/>
          <a:p>
            <a:r>
              <a:rPr lang="en-US" sz="200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Chúng thi nhau ào ào tuôn xuống đất... Cơn giông bắt đầu.</a:t>
            </a:r>
            <a:endParaRPr lang="en-US" sz="2000">
              <a:solidFill>
                <a:schemeClr val="bg1"/>
              </a:solidFill>
            </a:endParaRPr>
          </a:p>
        </p:txBody>
      </p:sp>
      <p:pic>
        <p:nvPicPr>
          <p:cNvPr id="3" name="y2mate (mp3cut.net)">
            <a:hlinkClick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0982172" y="5986690"/>
            <a:ext cx="487363" cy="487363"/>
          </a:xfrm>
          <a:prstGeom prst="rect">
            <a:avLst/>
          </a:prstGeom>
        </p:spPr>
      </p:pic>
    </p:spTree>
    <p:extLst>
      <p:ext uri="{BB962C8B-B14F-4D97-AF65-F5344CB8AC3E}">
        <p14:creationId xmlns:p14="http://schemas.microsoft.com/office/powerpoint/2010/main" val="785466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38112" fill="hold"/>
                                        <p:tgtEl>
                                          <p:spTgt spid="3"/>
                                        </p:tgtEl>
                                      </p:cBhvr>
                                    </p:cmd>
                                  </p:childTnLst>
                                </p:cTn>
                              </p:par>
                              <p:par>
                                <p:cTn id="8" presetID="32" presetClass="emph" presetSubtype="0" repeatCount="indefinite" fill="hold" nodeType="withEffect">
                                  <p:stCondLst>
                                    <p:cond delay="0"/>
                                  </p:stCondLst>
                                  <p:childTnLst>
                                    <p:animClr clrSpc="rgb" dir="cw">
                                      <p:cBhvr override="childStyle">
                                        <p:cTn id="9" dur="100" fill="hold"/>
                                        <p:tgtEl>
                                          <p:spTgt spid="4"/>
                                        </p:tgtEl>
                                        <p:attrNameLst>
                                          <p:attrName>style.color</p:attrName>
                                        </p:attrNameLst>
                                      </p:cBhvr>
                                      <p:to>
                                        <a:schemeClr val="accent2"/>
                                      </p:to>
                                    </p:animClr>
                                    <p:animClr clrSpc="rgb" dir="cw">
                                      <p:cBhvr>
                                        <p:cTn id="10" dur="100" fill="hold"/>
                                        <p:tgtEl>
                                          <p:spTgt spid="4"/>
                                        </p:tgtEl>
                                        <p:attrNameLst>
                                          <p:attrName>fillcolor</p:attrName>
                                        </p:attrNameLst>
                                      </p:cBhvr>
                                      <p:to>
                                        <a:schemeClr val="accent2"/>
                                      </p:to>
                                    </p:animClr>
                                    <p:set>
                                      <p:cBhvr>
                                        <p:cTn id="11" dur="100" fill="hold"/>
                                        <p:tgtEl>
                                          <p:spTgt spid="4"/>
                                        </p:tgtEl>
                                        <p:attrNameLst>
                                          <p:attrName>fill.type</p:attrName>
                                        </p:attrNameLst>
                                      </p:cBhvr>
                                      <p:to>
                                        <p:strVal val="solid"/>
                                      </p:to>
                                    </p:set>
                                    <p:set>
                                      <p:cBhvr>
                                        <p:cTn id="12" dur="100" fill="hold"/>
                                        <p:tgtEl>
                                          <p:spTgt spid="4"/>
                                        </p:tgtEl>
                                        <p:attrNameLst>
                                          <p:attrName>fill.on</p:attrName>
                                        </p:attrNameLst>
                                      </p:cBhvr>
                                      <p:to>
                                        <p:strVal val="true"/>
                                      </p:to>
                                    </p:se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par>
                                <p:cTn id="18" presetID="32" presetClass="emph" presetSubtype="0" repeatCount="indefinite" fill="hold" nodeType="withEffect">
                                  <p:stCondLst>
                                    <p:cond delay="0"/>
                                  </p:stCondLst>
                                  <p:childTnLst>
                                    <p:animClr clrSpc="rgb" dir="cw">
                                      <p:cBhvr override="childStyle">
                                        <p:cTn id="19" dur="100" fill="hold"/>
                                        <p:tgtEl>
                                          <p:spTgt spid="5"/>
                                        </p:tgtEl>
                                        <p:attrNameLst>
                                          <p:attrName>style.color</p:attrName>
                                        </p:attrNameLst>
                                      </p:cBhvr>
                                      <p:to>
                                        <a:schemeClr val="accent2"/>
                                      </p:to>
                                    </p:animClr>
                                    <p:animClr clrSpc="rgb" dir="cw">
                                      <p:cBhvr>
                                        <p:cTn id="20" dur="100" fill="hold"/>
                                        <p:tgtEl>
                                          <p:spTgt spid="5"/>
                                        </p:tgtEl>
                                        <p:attrNameLst>
                                          <p:attrName>fillcolor</p:attrName>
                                        </p:attrNameLst>
                                      </p:cBhvr>
                                      <p:to>
                                        <a:schemeClr val="accent2"/>
                                      </p:to>
                                    </p:animClr>
                                    <p:set>
                                      <p:cBhvr>
                                        <p:cTn id="21" dur="100" fill="hold"/>
                                        <p:tgtEl>
                                          <p:spTgt spid="5"/>
                                        </p:tgtEl>
                                        <p:attrNameLst>
                                          <p:attrName>fill.type</p:attrName>
                                        </p:attrNameLst>
                                      </p:cBhvr>
                                      <p:to>
                                        <p:strVal val="solid"/>
                                      </p:to>
                                    </p:set>
                                    <p:set>
                                      <p:cBhvr>
                                        <p:cTn id="22" dur="100" fill="hold"/>
                                        <p:tgtEl>
                                          <p:spTgt spid="5"/>
                                        </p:tgtEl>
                                        <p:attrNameLst>
                                          <p:attrName>fill.on</p:attrName>
                                        </p:attrNameLst>
                                      </p:cBhvr>
                                      <p:to>
                                        <p:strVal val="true"/>
                                      </p:to>
                                    </p:se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par>
                                <p:cTn id="28" presetID="2" presetClass="exit" presetSubtype="4" repeatCount="indefinite" fill="hold" nodeType="withEffect">
                                  <p:stCondLst>
                                    <p:cond delay="0"/>
                                  </p:stCondLst>
                                  <p:childTnLst>
                                    <p:anim calcmode="lin" valueType="num">
                                      <p:cBhvr additive="base">
                                        <p:cTn id="29" dur="2000"/>
                                        <p:tgtEl>
                                          <p:spTgt spid="19"/>
                                        </p:tgtEl>
                                        <p:attrNameLst>
                                          <p:attrName>ppt_x</p:attrName>
                                        </p:attrNameLst>
                                      </p:cBhvr>
                                      <p:tavLst>
                                        <p:tav tm="0">
                                          <p:val>
                                            <p:strVal val="ppt_x"/>
                                          </p:val>
                                        </p:tav>
                                        <p:tav tm="100000">
                                          <p:val>
                                            <p:strVal val="ppt_x"/>
                                          </p:val>
                                        </p:tav>
                                      </p:tavLst>
                                    </p:anim>
                                    <p:anim calcmode="lin" valueType="num">
                                      <p:cBhvr additive="base">
                                        <p:cTn id="30" dur="2000"/>
                                        <p:tgtEl>
                                          <p:spTgt spid="19"/>
                                        </p:tgtEl>
                                        <p:attrNameLst>
                                          <p:attrName>ppt_y</p:attrName>
                                        </p:attrNameLst>
                                      </p:cBhvr>
                                      <p:tavLst>
                                        <p:tav tm="0">
                                          <p:val>
                                            <p:strVal val="ppt_y"/>
                                          </p:val>
                                        </p:tav>
                                        <p:tav tm="100000">
                                          <p:val>
                                            <p:strVal val="1+ppt_h/2"/>
                                          </p:val>
                                        </p:tav>
                                      </p:tavLst>
                                    </p:anim>
                                    <p:set>
                                      <p:cBhvr>
                                        <p:cTn id="31" dur="1" fill="hold">
                                          <p:stCondLst>
                                            <p:cond delay="1999"/>
                                          </p:stCondLst>
                                        </p:cTn>
                                        <p:tgtEl>
                                          <p:spTgt spid="19"/>
                                        </p:tgtEl>
                                        <p:attrNameLst>
                                          <p:attrName>style.visibility</p:attrName>
                                        </p:attrNameLst>
                                      </p:cBhvr>
                                      <p:to>
                                        <p:strVal val="hidden"/>
                                      </p:to>
                                    </p:set>
                                  </p:childTnLst>
                                </p:cTn>
                              </p:par>
                              <p:par>
                                <p:cTn id="32" presetID="2" presetClass="exit" presetSubtype="4" repeatCount="indefinite" fill="hold" nodeType="withEffect">
                                  <p:stCondLst>
                                    <p:cond delay="0"/>
                                  </p:stCondLst>
                                  <p:childTnLst>
                                    <p:anim calcmode="lin" valueType="num">
                                      <p:cBhvr additive="base">
                                        <p:cTn id="33" dur="500"/>
                                        <p:tgtEl>
                                          <p:spTgt spid="26"/>
                                        </p:tgtEl>
                                        <p:attrNameLst>
                                          <p:attrName>ppt_x</p:attrName>
                                        </p:attrNameLst>
                                      </p:cBhvr>
                                      <p:tavLst>
                                        <p:tav tm="0">
                                          <p:val>
                                            <p:strVal val="ppt_x"/>
                                          </p:val>
                                        </p:tav>
                                        <p:tav tm="100000">
                                          <p:val>
                                            <p:strVal val="ppt_x"/>
                                          </p:val>
                                        </p:tav>
                                      </p:tavLst>
                                    </p:anim>
                                    <p:anim calcmode="lin" valueType="num">
                                      <p:cBhvr additive="base">
                                        <p:cTn id="34" dur="500"/>
                                        <p:tgtEl>
                                          <p:spTgt spid="26"/>
                                        </p:tgtEl>
                                        <p:attrNameLst>
                                          <p:attrName>ppt_y</p:attrName>
                                        </p:attrNameLst>
                                      </p:cBhvr>
                                      <p:tavLst>
                                        <p:tav tm="0">
                                          <p:val>
                                            <p:strVal val="ppt_y"/>
                                          </p:val>
                                        </p:tav>
                                        <p:tav tm="100000">
                                          <p:val>
                                            <p:strVal val="1+ppt_h/2"/>
                                          </p:val>
                                        </p:tav>
                                      </p:tavLst>
                                    </p:anim>
                                    <p:set>
                                      <p:cBhvr>
                                        <p:cTn id="35" dur="1" fill="hold">
                                          <p:stCondLst>
                                            <p:cond delay="499"/>
                                          </p:stCondLst>
                                        </p:cTn>
                                        <p:tgtEl>
                                          <p:spTgt spid="26"/>
                                        </p:tgtEl>
                                        <p:attrNameLst>
                                          <p:attrName>style.visibility</p:attrName>
                                        </p:attrNameLst>
                                      </p:cBhvr>
                                      <p:to>
                                        <p:strVal val="hidden"/>
                                      </p:to>
                                    </p:set>
                                  </p:childTnLst>
                                </p:cTn>
                              </p:par>
                              <p:par>
                                <p:cTn id="36" presetID="2" presetClass="exit" presetSubtype="4" repeatCount="indefinite" fill="hold" nodeType="withEffect">
                                  <p:stCondLst>
                                    <p:cond delay="0"/>
                                  </p:stCondLst>
                                  <p:childTnLst>
                                    <p:anim calcmode="lin" valueType="num">
                                      <p:cBhvr additive="base">
                                        <p:cTn id="37" dur="2000"/>
                                        <p:tgtEl>
                                          <p:spTgt spid="18"/>
                                        </p:tgtEl>
                                        <p:attrNameLst>
                                          <p:attrName>ppt_x</p:attrName>
                                        </p:attrNameLst>
                                      </p:cBhvr>
                                      <p:tavLst>
                                        <p:tav tm="0">
                                          <p:val>
                                            <p:strVal val="ppt_x"/>
                                          </p:val>
                                        </p:tav>
                                        <p:tav tm="100000">
                                          <p:val>
                                            <p:strVal val="ppt_x"/>
                                          </p:val>
                                        </p:tav>
                                      </p:tavLst>
                                    </p:anim>
                                    <p:anim calcmode="lin" valueType="num">
                                      <p:cBhvr additive="base">
                                        <p:cTn id="38" dur="2000"/>
                                        <p:tgtEl>
                                          <p:spTgt spid="18"/>
                                        </p:tgtEl>
                                        <p:attrNameLst>
                                          <p:attrName>ppt_y</p:attrName>
                                        </p:attrNameLst>
                                      </p:cBhvr>
                                      <p:tavLst>
                                        <p:tav tm="0">
                                          <p:val>
                                            <p:strVal val="ppt_y"/>
                                          </p:val>
                                        </p:tav>
                                        <p:tav tm="100000">
                                          <p:val>
                                            <p:strVal val="1+ppt_h/2"/>
                                          </p:val>
                                        </p:tav>
                                      </p:tavLst>
                                    </p:anim>
                                    <p:set>
                                      <p:cBhvr>
                                        <p:cTn id="39" dur="1" fill="hold">
                                          <p:stCondLst>
                                            <p:cond delay="1999"/>
                                          </p:stCondLst>
                                        </p:cTn>
                                        <p:tgtEl>
                                          <p:spTgt spid="18"/>
                                        </p:tgtEl>
                                        <p:attrNameLst>
                                          <p:attrName>style.visibility</p:attrName>
                                        </p:attrNameLst>
                                      </p:cBhvr>
                                      <p:to>
                                        <p:strVal val="hidden"/>
                                      </p:to>
                                    </p:set>
                                  </p:childTnLst>
                                </p:cTn>
                              </p:par>
                              <p:par>
                                <p:cTn id="40" presetID="2" presetClass="exit" presetSubtype="4" repeatCount="indefinite" fill="hold" nodeType="withEffect">
                                  <p:stCondLst>
                                    <p:cond delay="0"/>
                                  </p:stCondLst>
                                  <p:childTnLst>
                                    <p:anim calcmode="lin" valueType="num">
                                      <p:cBhvr additive="base">
                                        <p:cTn id="41" dur="2000"/>
                                        <p:tgtEl>
                                          <p:spTgt spid="23"/>
                                        </p:tgtEl>
                                        <p:attrNameLst>
                                          <p:attrName>ppt_x</p:attrName>
                                        </p:attrNameLst>
                                      </p:cBhvr>
                                      <p:tavLst>
                                        <p:tav tm="0">
                                          <p:val>
                                            <p:strVal val="ppt_x"/>
                                          </p:val>
                                        </p:tav>
                                        <p:tav tm="100000">
                                          <p:val>
                                            <p:strVal val="ppt_x"/>
                                          </p:val>
                                        </p:tav>
                                      </p:tavLst>
                                    </p:anim>
                                    <p:anim calcmode="lin" valueType="num">
                                      <p:cBhvr additive="base">
                                        <p:cTn id="42" dur="2000"/>
                                        <p:tgtEl>
                                          <p:spTgt spid="23"/>
                                        </p:tgtEl>
                                        <p:attrNameLst>
                                          <p:attrName>ppt_y</p:attrName>
                                        </p:attrNameLst>
                                      </p:cBhvr>
                                      <p:tavLst>
                                        <p:tav tm="0">
                                          <p:val>
                                            <p:strVal val="ppt_y"/>
                                          </p:val>
                                        </p:tav>
                                        <p:tav tm="100000">
                                          <p:val>
                                            <p:strVal val="1+ppt_h/2"/>
                                          </p:val>
                                        </p:tav>
                                      </p:tavLst>
                                    </p:anim>
                                    <p:set>
                                      <p:cBhvr>
                                        <p:cTn id="43" dur="1" fill="hold">
                                          <p:stCondLst>
                                            <p:cond delay="1999"/>
                                          </p:stCondLst>
                                        </p:cTn>
                                        <p:tgtEl>
                                          <p:spTgt spid="23"/>
                                        </p:tgtEl>
                                        <p:attrNameLst>
                                          <p:attrName>style.visibility</p:attrName>
                                        </p:attrNameLst>
                                      </p:cBhvr>
                                      <p:to>
                                        <p:strVal val="hidden"/>
                                      </p:to>
                                    </p:set>
                                  </p:childTnLst>
                                </p:cTn>
                              </p:par>
                              <p:par>
                                <p:cTn id="44" presetID="2" presetClass="exit" presetSubtype="4" repeatCount="indefinite" fill="hold" nodeType="withEffect">
                                  <p:stCondLst>
                                    <p:cond delay="0"/>
                                  </p:stCondLst>
                                  <p:childTnLst>
                                    <p:anim calcmode="lin" valueType="num">
                                      <p:cBhvr additive="base">
                                        <p:cTn id="45" dur="1000"/>
                                        <p:tgtEl>
                                          <p:spTgt spid="28"/>
                                        </p:tgtEl>
                                        <p:attrNameLst>
                                          <p:attrName>ppt_x</p:attrName>
                                        </p:attrNameLst>
                                      </p:cBhvr>
                                      <p:tavLst>
                                        <p:tav tm="0">
                                          <p:val>
                                            <p:strVal val="ppt_x"/>
                                          </p:val>
                                        </p:tav>
                                        <p:tav tm="100000">
                                          <p:val>
                                            <p:strVal val="ppt_x"/>
                                          </p:val>
                                        </p:tav>
                                      </p:tavLst>
                                    </p:anim>
                                    <p:anim calcmode="lin" valueType="num">
                                      <p:cBhvr additive="base">
                                        <p:cTn id="46" dur="1000"/>
                                        <p:tgtEl>
                                          <p:spTgt spid="28"/>
                                        </p:tgtEl>
                                        <p:attrNameLst>
                                          <p:attrName>ppt_y</p:attrName>
                                        </p:attrNameLst>
                                      </p:cBhvr>
                                      <p:tavLst>
                                        <p:tav tm="0">
                                          <p:val>
                                            <p:strVal val="ppt_y"/>
                                          </p:val>
                                        </p:tav>
                                        <p:tav tm="100000">
                                          <p:val>
                                            <p:strVal val="1+ppt_h/2"/>
                                          </p:val>
                                        </p:tav>
                                      </p:tavLst>
                                    </p:anim>
                                    <p:set>
                                      <p:cBhvr>
                                        <p:cTn id="47" dur="1" fill="hold">
                                          <p:stCondLst>
                                            <p:cond delay="999"/>
                                          </p:stCondLst>
                                        </p:cTn>
                                        <p:tgtEl>
                                          <p:spTgt spid="28"/>
                                        </p:tgtEl>
                                        <p:attrNameLst>
                                          <p:attrName>style.visibility</p:attrName>
                                        </p:attrNameLst>
                                      </p:cBhvr>
                                      <p:to>
                                        <p:strVal val="hidden"/>
                                      </p:to>
                                    </p:set>
                                  </p:childTnLst>
                                </p:cTn>
                              </p:par>
                              <p:par>
                                <p:cTn id="48" presetID="2" presetClass="exit" presetSubtype="4" repeatCount="indefinite" fill="hold" nodeType="withEffect">
                                  <p:stCondLst>
                                    <p:cond delay="0"/>
                                  </p:stCondLst>
                                  <p:childTnLst>
                                    <p:anim calcmode="lin" valueType="num">
                                      <p:cBhvr additive="base">
                                        <p:cTn id="49" dur="1000"/>
                                        <p:tgtEl>
                                          <p:spTgt spid="25"/>
                                        </p:tgtEl>
                                        <p:attrNameLst>
                                          <p:attrName>ppt_x</p:attrName>
                                        </p:attrNameLst>
                                      </p:cBhvr>
                                      <p:tavLst>
                                        <p:tav tm="0">
                                          <p:val>
                                            <p:strVal val="ppt_x"/>
                                          </p:val>
                                        </p:tav>
                                        <p:tav tm="100000">
                                          <p:val>
                                            <p:strVal val="ppt_x"/>
                                          </p:val>
                                        </p:tav>
                                      </p:tavLst>
                                    </p:anim>
                                    <p:anim calcmode="lin" valueType="num">
                                      <p:cBhvr additive="base">
                                        <p:cTn id="50" dur="1000"/>
                                        <p:tgtEl>
                                          <p:spTgt spid="25"/>
                                        </p:tgtEl>
                                        <p:attrNameLst>
                                          <p:attrName>ppt_y</p:attrName>
                                        </p:attrNameLst>
                                      </p:cBhvr>
                                      <p:tavLst>
                                        <p:tav tm="0">
                                          <p:val>
                                            <p:strVal val="ppt_y"/>
                                          </p:val>
                                        </p:tav>
                                        <p:tav tm="100000">
                                          <p:val>
                                            <p:strVal val="1+ppt_h/2"/>
                                          </p:val>
                                        </p:tav>
                                      </p:tavLst>
                                    </p:anim>
                                    <p:set>
                                      <p:cBhvr>
                                        <p:cTn id="51" dur="1" fill="hold">
                                          <p:stCondLst>
                                            <p:cond delay="999"/>
                                          </p:stCondLst>
                                        </p:cTn>
                                        <p:tgtEl>
                                          <p:spTgt spid="25"/>
                                        </p:tgtEl>
                                        <p:attrNameLst>
                                          <p:attrName>style.visibility</p:attrName>
                                        </p:attrNameLst>
                                      </p:cBhvr>
                                      <p:to>
                                        <p:strVal val="hidden"/>
                                      </p:to>
                                    </p:set>
                                  </p:childTnLst>
                                </p:cTn>
                              </p:par>
                              <p:par>
                                <p:cTn id="52" presetID="2" presetClass="exit" presetSubtype="4" repeatCount="indefinite" fill="hold" nodeType="withEffect">
                                  <p:stCondLst>
                                    <p:cond delay="0"/>
                                  </p:stCondLst>
                                  <p:childTnLst>
                                    <p:anim calcmode="lin" valueType="num">
                                      <p:cBhvr additive="base">
                                        <p:cTn id="53" dur="3000"/>
                                        <p:tgtEl>
                                          <p:spTgt spid="29"/>
                                        </p:tgtEl>
                                        <p:attrNameLst>
                                          <p:attrName>ppt_x</p:attrName>
                                        </p:attrNameLst>
                                      </p:cBhvr>
                                      <p:tavLst>
                                        <p:tav tm="0">
                                          <p:val>
                                            <p:strVal val="ppt_x"/>
                                          </p:val>
                                        </p:tav>
                                        <p:tav tm="100000">
                                          <p:val>
                                            <p:strVal val="ppt_x"/>
                                          </p:val>
                                        </p:tav>
                                      </p:tavLst>
                                    </p:anim>
                                    <p:anim calcmode="lin" valueType="num">
                                      <p:cBhvr additive="base">
                                        <p:cTn id="54" dur="3000"/>
                                        <p:tgtEl>
                                          <p:spTgt spid="29"/>
                                        </p:tgtEl>
                                        <p:attrNameLst>
                                          <p:attrName>ppt_y</p:attrName>
                                        </p:attrNameLst>
                                      </p:cBhvr>
                                      <p:tavLst>
                                        <p:tav tm="0">
                                          <p:val>
                                            <p:strVal val="ppt_y"/>
                                          </p:val>
                                        </p:tav>
                                        <p:tav tm="100000">
                                          <p:val>
                                            <p:strVal val="1+ppt_h/2"/>
                                          </p:val>
                                        </p:tav>
                                      </p:tavLst>
                                    </p:anim>
                                    <p:set>
                                      <p:cBhvr>
                                        <p:cTn id="55" dur="1" fill="hold">
                                          <p:stCondLst>
                                            <p:cond delay="2999"/>
                                          </p:stCondLst>
                                        </p:cTn>
                                        <p:tgtEl>
                                          <p:spTgt spid="29"/>
                                        </p:tgtEl>
                                        <p:attrNameLst>
                                          <p:attrName>style.visibility</p:attrName>
                                        </p:attrNameLst>
                                      </p:cBhvr>
                                      <p:to>
                                        <p:strVal val="hidden"/>
                                      </p:to>
                                    </p:set>
                                  </p:childTnLst>
                                </p:cTn>
                              </p:par>
                              <p:par>
                                <p:cTn id="56" presetID="2" presetClass="exit" presetSubtype="4" repeatCount="indefinite" fill="hold" nodeType="withEffect">
                                  <p:stCondLst>
                                    <p:cond delay="0"/>
                                  </p:stCondLst>
                                  <p:childTnLst>
                                    <p:anim calcmode="lin" valueType="num">
                                      <p:cBhvr additive="base">
                                        <p:cTn id="57" dur="1000"/>
                                        <p:tgtEl>
                                          <p:spTgt spid="16"/>
                                        </p:tgtEl>
                                        <p:attrNameLst>
                                          <p:attrName>ppt_x</p:attrName>
                                        </p:attrNameLst>
                                      </p:cBhvr>
                                      <p:tavLst>
                                        <p:tav tm="0">
                                          <p:val>
                                            <p:strVal val="ppt_x"/>
                                          </p:val>
                                        </p:tav>
                                        <p:tav tm="100000">
                                          <p:val>
                                            <p:strVal val="ppt_x"/>
                                          </p:val>
                                        </p:tav>
                                      </p:tavLst>
                                    </p:anim>
                                    <p:anim calcmode="lin" valueType="num">
                                      <p:cBhvr additive="base">
                                        <p:cTn id="58" dur="1000"/>
                                        <p:tgtEl>
                                          <p:spTgt spid="16"/>
                                        </p:tgtEl>
                                        <p:attrNameLst>
                                          <p:attrName>ppt_y</p:attrName>
                                        </p:attrNameLst>
                                      </p:cBhvr>
                                      <p:tavLst>
                                        <p:tav tm="0">
                                          <p:val>
                                            <p:strVal val="ppt_y"/>
                                          </p:val>
                                        </p:tav>
                                        <p:tav tm="100000">
                                          <p:val>
                                            <p:strVal val="1+ppt_h/2"/>
                                          </p:val>
                                        </p:tav>
                                      </p:tavLst>
                                    </p:anim>
                                    <p:set>
                                      <p:cBhvr>
                                        <p:cTn id="59" dur="1" fill="hold">
                                          <p:stCondLst>
                                            <p:cond delay="999"/>
                                          </p:stCondLst>
                                        </p:cTn>
                                        <p:tgtEl>
                                          <p:spTgt spid="16"/>
                                        </p:tgtEl>
                                        <p:attrNameLst>
                                          <p:attrName>style.visibility</p:attrName>
                                        </p:attrNameLst>
                                      </p:cBhvr>
                                      <p:to>
                                        <p:strVal val="hidden"/>
                                      </p:to>
                                    </p:set>
                                  </p:childTnLst>
                                </p:cTn>
                              </p:par>
                              <p:par>
                                <p:cTn id="60" presetID="2" presetClass="exit" presetSubtype="4" repeatCount="indefinite" fill="hold" nodeType="withEffect">
                                  <p:stCondLst>
                                    <p:cond delay="0"/>
                                  </p:stCondLst>
                                  <p:childTnLst>
                                    <p:anim calcmode="lin" valueType="num">
                                      <p:cBhvr additive="base">
                                        <p:cTn id="61" dur="1000"/>
                                        <p:tgtEl>
                                          <p:spTgt spid="27"/>
                                        </p:tgtEl>
                                        <p:attrNameLst>
                                          <p:attrName>ppt_x</p:attrName>
                                        </p:attrNameLst>
                                      </p:cBhvr>
                                      <p:tavLst>
                                        <p:tav tm="0">
                                          <p:val>
                                            <p:strVal val="ppt_x"/>
                                          </p:val>
                                        </p:tav>
                                        <p:tav tm="100000">
                                          <p:val>
                                            <p:strVal val="ppt_x"/>
                                          </p:val>
                                        </p:tav>
                                      </p:tavLst>
                                    </p:anim>
                                    <p:anim calcmode="lin" valueType="num">
                                      <p:cBhvr additive="base">
                                        <p:cTn id="62" dur="1000"/>
                                        <p:tgtEl>
                                          <p:spTgt spid="27"/>
                                        </p:tgtEl>
                                        <p:attrNameLst>
                                          <p:attrName>ppt_y</p:attrName>
                                        </p:attrNameLst>
                                      </p:cBhvr>
                                      <p:tavLst>
                                        <p:tav tm="0">
                                          <p:val>
                                            <p:strVal val="ppt_y"/>
                                          </p:val>
                                        </p:tav>
                                        <p:tav tm="100000">
                                          <p:val>
                                            <p:strVal val="1+ppt_h/2"/>
                                          </p:val>
                                        </p:tav>
                                      </p:tavLst>
                                    </p:anim>
                                    <p:set>
                                      <p:cBhvr>
                                        <p:cTn id="63" dur="1" fill="hold">
                                          <p:stCondLst>
                                            <p:cond delay="999"/>
                                          </p:stCondLst>
                                        </p:cTn>
                                        <p:tgtEl>
                                          <p:spTgt spid="27"/>
                                        </p:tgtEl>
                                        <p:attrNameLst>
                                          <p:attrName>style.visibility</p:attrName>
                                        </p:attrNameLst>
                                      </p:cBhvr>
                                      <p:to>
                                        <p:strVal val="hidden"/>
                                      </p:to>
                                    </p:set>
                                  </p:childTnLst>
                                </p:cTn>
                              </p:par>
                              <p:par>
                                <p:cTn id="64" presetID="2" presetClass="exit" presetSubtype="4" repeatCount="indefinite" fill="hold" nodeType="withEffect">
                                  <p:stCondLst>
                                    <p:cond delay="0"/>
                                  </p:stCondLst>
                                  <p:childTnLst>
                                    <p:anim calcmode="lin" valueType="num">
                                      <p:cBhvr additive="base">
                                        <p:cTn id="65" dur="3000"/>
                                        <p:tgtEl>
                                          <p:spTgt spid="22"/>
                                        </p:tgtEl>
                                        <p:attrNameLst>
                                          <p:attrName>ppt_x</p:attrName>
                                        </p:attrNameLst>
                                      </p:cBhvr>
                                      <p:tavLst>
                                        <p:tav tm="0">
                                          <p:val>
                                            <p:strVal val="ppt_x"/>
                                          </p:val>
                                        </p:tav>
                                        <p:tav tm="100000">
                                          <p:val>
                                            <p:strVal val="ppt_x"/>
                                          </p:val>
                                        </p:tav>
                                      </p:tavLst>
                                    </p:anim>
                                    <p:anim calcmode="lin" valueType="num">
                                      <p:cBhvr additive="base">
                                        <p:cTn id="66" dur="3000"/>
                                        <p:tgtEl>
                                          <p:spTgt spid="22"/>
                                        </p:tgtEl>
                                        <p:attrNameLst>
                                          <p:attrName>ppt_y</p:attrName>
                                        </p:attrNameLst>
                                      </p:cBhvr>
                                      <p:tavLst>
                                        <p:tav tm="0">
                                          <p:val>
                                            <p:strVal val="ppt_y"/>
                                          </p:val>
                                        </p:tav>
                                        <p:tav tm="100000">
                                          <p:val>
                                            <p:strVal val="1+ppt_h/2"/>
                                          </p:val>
                                        </p:tav>
                                      </p:tavLst>
                                    </p:anim>
                                    <p:set>
                                      <p:cBhvr>
                                        <p:cTn id="67" dur="1" fill="hold">
                                          <p:stCondLst>
                                            <p:cond delay="2999"/>
                                          </p:stCondLst>
                                        </p:cTn>
                                        <p:tgtEl>
                                          <p:spTgt spid="22"/>
                                        </p:tgtEl>
                                        <p:attrNameLst>
                                          <p:attrName>style.visibility</p:attrName>
                                        </p:attrNameLst>
                                      </p:cBhvr>
                                      <p:to>
                                        <p:strVal val="hidden"/>
                                      </p:to>
                                    </p:set>
                                  </p:childTnLst>
                                </p:cTn>
                              </p:par>
                              <p:par>
                                <p:cTn id="68" presetID="2" presetClass="exit" presetSubtype="4" repeatCount="indefinite" fill="hold" nodeType="withEffect">
                                  <p:stCondLst>
                                    <p:cond delay="0"/>
                                  </p:stCondLst>
                                  <p:childTnLst>
                                    <p:anim calcmode="lin" valueType="num">
                                      <p:cBhvr additive="base">
                                        <p:cTn id="69" dur="3000"/>
                                        <p:tgtEl>
                                          <p:spTgt spid="20"/>
                                        </p:tgtEl>
                                        <p:attrNameLst>
                                          <p:attrName>ppt_x</p:attrName>
                                        </p:attrNameLst>
                                      </p:cBhvr>
                                      <p:tavLst>
                                        <p:tav tm="0">
                                          <p:val>
                                            <p:strVal val="ppt_x"/>
                                          </p:val>
                                        </p:tav>
                                        <p:tav tm="100000">
                                          <p:val>
                                            <p:strVal val="ppt_x"/>
                                          </p:val>
                                        </p:tav>
                                      </p:tavLst>
                                    </p:anim>
                                    <p:anim calcmode="lin" valueType="num">
                                      <p:cBhvr additive="base">
                                        <p:cTn id="70" dur="3000"/>
                                        <p:tgtEl>
                                          <p:spTgt spid="20"/>
                                        </p:tgtEl>
                                        <p:attrNameLst>
                                          <p:attrName>ppt_y</p:attrName>
                                        </p:attrNameLst>
                                      </p:cBhvr>
                                      <p:tavLst>
                                        <p:tav tm="0">
                                          <p:val>
                                            <p:strVal val="ppt_y"/>
                                          </p:val>
                                        </p:tav>
                                        <p:tav tm="100000">
                                          <p:val>
                                            <p:strVal val="1+ppt_h/2"/>
                                          </p:val>
                                        </p:tav>
                                      </p:tavLst>
                                    </p:anim>
                                    <p:set>
                                      <p:cBhvr>
                                        <p:cTn id="71" dur="1" fill="hold">
                                          <p:stCondLst>
                                            <p:cond delay="2999"/>
                                          </p:stCondLst>
                                        </p:cTn>
                                        <p:tgtEl>
                                          <p:spTgt spid="20"/>
                                        </p:tgtEl>
                                        <p:attrNameLst>
                                          <p:attrName>style.visibility</p:attrName>
                                        </p:attrNameLst>
                                      </p:cBhvr>
                                      <p:to>
                                        <p:strVal val="hidden"/>
                                      </p:to>
                                    </p:set>
                                  </p:childTnLst>
                                </p:cTn>
                              </p:par>
                              <p:par>
                                <p:cTn id="72" presetID="2" presetClass="exit" presetSubtype="4" repeatCount="indefinite" fill="hold" nodeType="withEffect">
                                  <p:stCondLst>
                                    <p:cond delay="0"/>
                                  </p:stCondLst>
                                  <p:childTnLst>
                                    <p:anim calcmode="lin" valueType="num">
                                      <p:cBhvr additive="base">
                                        <p:cTn id="73" dur="1000"/>
                                        <p:tgtEl>
                                          <p:spTgt spid="17"/>
                                        </p:tgtEl>
                                        <p:attrNameLst>
                                          <p:attrName>ppt_x</p:attrName>
                                        </p:attrNameLst>
                                      </p:cBhvr>
                                      <p:tavLst>
                                        <p:tav tm="0">
                                          <p:val>
                                            <p:strVal val="ppt_x"/>
                                          </p:val>
                                        </p:tav>
                                        <p:tav tm="100000">
                                          <p:val>
                                            <p:strVal val="ppt_x"/>
                                          </p:val>
                                        </p:tav>
                                      </p:tavLst>
                                    </p:anim>
                                    <p:anim calcmode="lin" valueType="num">
                                      <p:cBhvr additive="base">
                                        <p:cTn id="74" dur="1000"/>
                                        <p:tgtEl>
                                          <p:spTgt spid="17"/>
                                        </p:tgtEl>
                                        <p:attrNameLst>
                                          <p:attrName>ppt_y</p:attrName>
                                        </p:attrNameLst>
                                      </p:cBhvr>
                                      <p:tavLst>
                                        <p:tav tm="0">
                                          <p:val>
                                            <p:strVal val="ppt_y"/>
                                          </p:val>
                                        </p:tav>
                                        <p:tav tm="100000">
                                          <p:val>
                                            <p:strVal val="1+ppt_h/2"/>
                                          </p:val>
                                        </p:tav>
                                      </p:tavLst>
                                    </p:anim>
                                    <p:set>
                                      <p:cBhvr>
                                        <p:cTn id="75" dur="1" fill="hold">
                                          <p:stCondLst>
                                            <p:cond delay="999"/>
                                          </p:stCondLst>
                                        </p:cTn>
                                        <p:tgtEl>
                                          <p:spTgt spid="17"/>
                                        </p:tgtEl>
                                        <p:attrNameLst>
                                          <p:attrName>style.visibility</p:attrName>
                                        </p:attrNameLst>
                                      </p:cBhvr>
                                      <p:to>
                                        <p:strVal val="hidden"/>
                                      </p:to>
                                    </p:set>
                                  </p:childTnLst>
                                </p:cTn>
                              </p:par>
                              <p:par>
                                <p:cTn id="76" presetID="2" presetClass="exit" presetSubtype="4" repeatCount="indefinite" fill="hold" nodeType="withEffect">
                                  <p:stCondLst>
                                    <p:cond delay="0"/>
                                  </p:stCondLst>
                                  <p:childTnLst>
                                    <p:anim calcmode="lin" valueType="num">
                                      <p:cBhvr additive="base">
                                        <p:cTn id="77" dur="500"/>
                                        <p:tgtEl>
                                          <p:spTgt spid="21"/>
                                        </p:tgtEl>
                                        <p:attrNameLst>
                                          <p:attrName>ppt_x</p:attrName>
                                        </p:attrNameLst>
                                      </p:cBhvr>
                                      <p:tavLst>
                                        <p:tav tm="0">
                                          <p:val>
                                            <p:strVal val="ppt_x"/>
                                          </p:val>
                                        </p:tav>
                                        <p:tav tm="100000">
                                          <p:val>
                                            <p:strVal val="ppt_x"/>
                                          </p:val>
                                        </p:tav>
                                      </p:tavLst>
                                    </p:anim>
                                    <p:anim calcmode="lin" valueType="num">
                                      <p:cBhvr additive="base">
                                        <p:cTn id="78" dur="500"/>
                                        <p:tgtEl>
                                          <p:spTgt spid="21"/>
                                        </p:tgtEl>
                                        <p:attrNameLst>
                                          <p:attrName>ppt_y</p:attrName>
                                        </p:attrNameLst>
                                      </p:cBhvr>
                                      <p:tavLst>
                                        <p:tav tm="0">
                                          <p:val>
                                            <p:strVal val="ppt_y"/>
                                          </p:val>
                                        </p:tav>
                                        <p:tav tm="100000">
                                          <p:val>
                                            <p:strVal val="1+ppt_h/2"/>
                                          </p:val>
                                        </p:tav>
                                      </p:tavLst>
                                    </p:anim>
                                    <p:set>
                                      <p:cBhvr>
                                        <p:cTn id="79" dur="1" fill="hold">
                                          <p:stCondLst>
                                            <p:cond delay="499"/>
                                          </p:stCondLst>
                                        </p:cTn>
                                        <p:tgtEl>
                                          <p:spTgt spid="21"/>
                                        </p:tgtEl>
                                        <p:attrNameLst>
                                          <p:attrName>style.visibility</p:attrName>
                                        </p:attrNameLst>
                                      </p:cBhvr>
                                      <p:to>
                                        <p:strVal val="hidden"/>
                                      </p:to>
                                    </p:set>
                                  </p:childTnLst>
                                </p:cTn>
                              </p:par>
                              <p:par>
                                <p:cTn id="80" presetID="2" presetClass="exit" presetSubtype="4" repeatCount="indefinite" fill="hold" nodeType="withEffect">
                                  <p:stCondLst>
                                    <p:cond delay="0"/>
                                  </p:stCondLst>
                                  <p:childTnLst>
                                    <p:anim calcmode="lin" valueType="num">
                                      <p:cBhvr additive="base">
                                        <p:cTn id="81" dur="500"/>
                                        <p:tgtEl>
                                          <p:spTgt spid="24"/>
                                        </p:tgtEl>
                                        <p:attrNameLst>
                                          <p:attrName>ppt_x</p:attrName>
                                        </p:attrNameLst>
                                      </p:cBhvr>
                                      <p:tavLst>
                                        <p:tav tm="0">
                                          <p:val>
                                            <p:strVal val="ppt_x"/>
                                          </p:val>
                                        </p:tav>
                                        <p:tav tm="100000">
                                          <p:val>
                                            <p:strVal val="ppt_x"/>
                                          </p:val>
                                        </p:tav>
                                      </p:tavLst>
                                    </p:anim>
                                    <p:anim calcmode="lin" valueType="num">
                                      <p:cBhvr additive="base">
                                        <p:cTn id="82" dur="500"/>
                                        <p:tgtEl>
                                          <p:spTgt spid="24"/>
                                        </p:tgtEl>
                                        <p:attrNameLst>
                                          <p:attrName>ppt_y</p:attrName>
                                        </p:attrNameLst>
                                      </p:cBhvr>
                                      <p:tavLst>
                                        <p:tav tm="0">
                                          <p:val>
                                            <p:strVal val="ppt_y"/>
                                          </p:val>
                                        </p:tav>
                                        <p:tav tm="100000">
                                          <p:val>
                                            <p:strVal val="1+ppt_h/2"/>
                                          </p:val>
                                        </p:tav>
                                      </p:tavLst>
                                    </p:anim>
                                    <p:set>
                                      <p:cBhvr>
                                        <p:cTn id="83" dur="1" fill="hold">
                                          <p:stCondLst>
                                            <p:cond delay="499"/>
                                          </p:stCondLst>
                                        </p:cTn>
                                        <p:tgtEl>
                                          <p:spTgt spid="24"/>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69659"/>
                                        </p:tgtEl>
                                        <p:attrNameLst>
                                          <p:attrName>style.visibility</p:attrName>
                                        </p:attrNameLst>
                                      </p:cBhvr>
                                      <p:to>
                                        <p:strVal val="visible"/>
                                      </p:to>
                                    </p:set>
                                    <p:animEffect transition="in" filter="fade">
                                      <p:cBhvr>
                                        <p:cTn id="86" dur="2000"/>
                                        <p:tgtEl>
                                          <p:spTgt spid="69659"/>
                                        </p:tgtEl>
                                      </p:cBhvr>
                                    </p:animEffect>
                                  </p:childTnLst>
                                </p:cTn>
                              </p:par>
                              <p:par>
                                <p:cTn id="87" presetID="10" presetClass="entr" presetSubtype="0" fill="hold" nodeType="withEffect">
                                  <p:stCondLst>
                                    <p:cond delay="1000"/>
                                  </p:stCondLst>
                                  <p:childTnLst>
                                    <p:set>
                                      <p:cBhvr>
                                        <p:cTn id="88" dur="1" fill="hold">
                                          <p:stCondLst>
                                            <p:cond delay="0"/>
                                          </p:stCondLst>
                                        </p:cTn>
                                        <p:tgtEl>
                                          <p:spTgt spid="69660"/>
                                        </p:tgtEl>
                                        <p:attrNameLst>
                                          <p:attrName>style.visibility</p:attrName>
                                        </p:attrNameLst>
                                      </p:cBhvr>
                                      <p:to>
                                        <p:strVal val="visible"/>
                                      </p:to>
                                    </p:set>
                                    <p:animEffect transition="in" filter="fade">
                                      <p:cBhvr>
                                        <p:cTn id="89" dur="2000"/>
                                        <p:tgtEl>
                                          <p:spTgt spid="69660"/>
                                        </p:tgtEl>
                                      </p:cBhvr>
                                    </p:animEffect>
                                  </p:childTnLst>
                                </p:cTn>
                              </p:par>
                              <p:par>
                                <p:cTn id="90" presetID="10" presetClass="entr" presetSubtype="0" fill="hold" nodeType="withEffect">
                                  <p:stCondLst>
                                    <p:cond delay="0"/>
                                  </p:stCondLst>
                                  <p:childTnLst>
                                    <p:set>
                                      <p:cBhvr>
                                        <p:cTn id="91" dur="1" fill="hold">
                                          <p:stCondLst>
                                            <p:cond delay="0"/>
                                          </p:stCondLst>
                                        </p:cTn>
                                        <p:tgtEl>
                                          <p:spTgt spid="69661"/>
                                        </p:tgtEl>
                                        <p:attrNameLst>
                                          <p:attrName>style.visibility</p:attrName>
                                        </p:attrNameLst>
                                      </p:cBhvr>
                                      <p:to>
                                        <p:strVal val="visible"/>
                                      </p:to>
                                    </p:set>
                                    <p:animEffect transition="in" filter="fade">
                                      <p:cBhvr>
                                        <p:cTn id="92" dur="2000"/>
                                        <p:tgtEl>
                                          <p:spTgt spid="69661"/>
                                        </p:tgtEl>
                                      </p:cBhvr>
                                    </p:animEffect>
                                  </p:childTnLst>
                                </p:cTn>
                              </p:par>
                              <p:par>
                                <p:cTn id="93" presetID="10" presetClass="entr" presetSubtype="0" fill="hold" nodeType="withEffect">
                                  <p:stCondLst>
                                    <p:cond delay="0"/>
                                  </p:stCondLst>
                                  <p:childTnLst>
                                    <p:set>
                                      <p:cBhvr>
                                        <p:cTn id="94" dur="1" fill="hold">
                                          <p:stCondLst>
                                            <p:cond delay="0"/>
                                          </p:stCondLst>
                                        </p:cTn>
                                        <p:tgtEl>
                                          <p:spTgt spid="69662"/>
                                        </p:tgtEl>
                                        <p:attrNameLst>
                                          <p:attrName>style.visibility</p:attrName>
                                        </p:attrNameLst>
                                      </p:cBhvr>
                                      <p:to>
                                        <p:strVal val="visible"/>
                                      </p:to>
                                    </p:set>
                                    <p:animEffect transition="in" filter="fade">
                                      <p:cBhvr>
                                        <p:cTn id="95" dur="2000"/>
                                        <p:tgtEl>
                                          <p:spTgt spid="69662"/>
                                        </p:tgtEl>
                                      </p:cBhvr>
                                    </p:animEffect>
                                  </p:childTnLst>
                                </p:cTn>
                              </p:par>
                              <p:par>
                                <p:cTn id="96" presetID="10" presetClass="entr" presetSubtype="0" fill="hold" nodeType="withEffect">
                                  <p:stCondLst>
                                    <p:cond delay="2300"/>
                                  </p:stCondLst>
                                  <p:childTnLst>
                                    <p:set>
                                      <p:cBhvr>
                                        <p:cTn id="97" dur="1" fill="hold">
                                          <p:stCondLst>
                                            <p:cond delay="0"/>
                                          </p:stCondLst>
                                        </p:cTn>
                                        <p:tgtEl>
                                          <p:spTgt spid="69663"/>
                                        </p:tgtEl>
                                        <p:attrNameLst>
                                          <p:attrName>style.visibility</p:attrName>
                                        </p:attrNameLst>
                                      </p:cBhvr>
                                      <p:to>
                                        <p:strVal val="visible"/>
                                      </p:to>
                                    </p:set>
                                    <p:animEffect transition="in" filter="fade">
                                      <p:cBhvr>
                                        <p:cTn id="98" dur="2000"/>
                                        <p:tgtEl>
                                          <p:spTgt spid="69663"/>
                                        </p:tgtEl>
                                      </p:cBhvr>
                                    </p:animEffect>
                                  </p:childTnLst>
                                </p:cTn>
                              </p:par>
                              <p:par>
                                <p:cTn id="99" presetID="10" presetClass="entr" presetSubtype="0" fill="hold" nodeType="withEffect">
                                  <p:stCondLst>
                                    <p:cond delay="1400"/>
                                  </p:stCondLst>
                                  <p:childTnLst>
                                    <p:set>
                                      <p:cBhvr>
                                        <p:cTn id="100" dur="1" fill="hold">
                                          <p:stCondLst>
                                            <p:cond delay="0"/>
                                          </p:stCondLst>
                                        </p:cTn>
                                        <p:tgtEl>
                                          <p:spTgt spid="69664"/>
                                        </p:tgtEl>
                                        <p:attrNameLst>
                                          <p:attrName>style.visibility</p:attrName>
                                        </p:attrNameLst>
                                      </p:cBhvr>
                                      <p:to>
                                        <p:strVal val="visible"/>
                                      </p:to>
                                    </p:set>
                                    <p:animEffect transition="in" filter="fade">
                                      <p:cBhvr>
                                        <p:cTn id="101" dur="2000"/>
                                        <p:tgtEl>
                                          <p:spTgt spid="69664"/>
                                        </p:tgtEl>
                                      </p:cBhvr>
                                    </p:animEffect>
                                  </p:childTnLst>
                                </p:cTn>
                              </p:par>
                              <p:par>
                                <p:cTn id="102" presetID="10" presetClass="entr" presetSubtype="0" fill="hold" nodeType="withEffect">
                                  <p:stCondLst>
                                    <p:cond delay="2300"/>
                                  </p:stCondLst>
                                  <p:childTnLst>
                                    <p:set>
                                      <p:cBhvr>
                                        <p:cTn id="103" dur="1" fill="hold">
                                          <p:stCondLst>
                                            <p:cond delay="0"/>
                                          </p:stCondLst>
                                        </p:cTn>
                                        <p:tgtEl>
                                          <p:spTgt spid="69665"/>
                                        </p:tgtEl>
                                        <p:attrNameLst>
                                          <p:attrName>style.visibility</p:attrName>
                                        </p:attrNameLst>
                                      </p:cBhvr>
                                      <p:to>
                                        <p:strVal val="visible"/>
                                      </p:to>
                                    </p:set>
                                    <p:animEffect transition="in" filter="fade">
                                      <p:cBhvr>
                                        <p:cTn id="104" dur="2000"/>
                                        <p:tgtEl>
                                          <p:spTgt spid="69665"/>
                                        </p:tgtEl>
                                      </p:cBhvr>
                                    </p:animEffect>
                                  </p:childTnLst>
                                </p:cTn>
                              </p:par>
                              <p:par>
                                <p:cTn id="105" presetID="10" presetClass="entr" presetSubtype="0" fill="hold" nodeType="withEffect">
                                  <p:stCondLst>
                                    <p:cond delay="2300"/>
                                  </p:stCondLst>
                                  <p:childTnLst>
                                    <p:set>
                                      <p:cBhvr>
                                        <p:cTn id="106" dur="1" fill="hold">
                                          <p:stCondLst>
                                            <p:cond delay="0"/>
                                          </p:stCondLst>
                                        </p:cTn>
                                        <p:tgtEl>
                                          <p:spTgt spid="69666"/>
                                        </p:tgtEl>
                                        <p:attrNameLst>
                                          <p:attrName>style.visibility</p:attrName>
                                        </p:attrNameLst>
                                      </p:cBhvr>
                                      <p:to>
                                        <p:strVal val="visible"/>
                                      </p:to>
                                    </p:set>
                                    <p:animEffect transition="in" filter="fade">
                                      <p:cBhvr>
                                        <p:cTn id="107" dur="2000"/>
                                        <p:tgtEl>
                                          <p:spTgt spid="69666"/>
                                        </p:tgtEl>
                                      </p:cBhvr>
                                    </p:animEffect>
                                  </p:childTnLst>
                                </p:cTn>
                              </p:par>
                              <p:par>
                                <p:cTn id="108" presetID="10" presetClass="entr" presetSubtype="0" fill="hold" nodeType="withEffect">
                                  <p:stCondLst>
                                    <p:cond delay="1000"/>
                                  </p:stCondLst>
                                  <p:childTnLst>
                                    <p:set>
                                      <p:cBhvr>
                                        <p:cTn id="109" dur="1" fill="hold">
                                          <p:stCondLst>
                                            <p:cond delay="0"/>
                                          </p:stCondLst>
                                        </p:cTn>
                                        <p:tgtEl>
                                          <p:spTgt spid="69667"/>
                                        </p:tgtEl>
                                        <p:attrNameLst>
                                          <p:attrName>style.visibility</p:attrName>
                                        </p:attrNameLst>
                                      </p:cBhvr>
                                      <p:to>
                                        <p:strVal val="visible"/>
                                      </p:to>
                                    </p:set>
                                    <p:animEffect transition="in" filter="fade">
                                      <p:cBhvr>
                                        <p:cTn id="110" dur="2000"/>
                                        <p:tgtEl>
                                          <p:spTgt spid="69667"/>
                                        </p:tgtEl>
                                      </p:cBhvr>
                                    </p:animEffect>
                                  </p:childTnLst>
                                </p:cTn>
                              </p:par>
                              <p:par>
                                <p:cTn id="111" presetID="10" presetClass="entr" presetSubtype="0" fill="hold" nodeType="withEffect">
                                  <p:stCondLst>
                                    <p:cond delay="1000"/>
                                  </p:stCondLst>
                                  <p:childTnLst>
                                    <p:set>
                                      <p:cBhvr>
                                        <p:cTn id="112" dur="1" fill="hold">
                                          <p:stCondLst>
                                            <p:cond delay="0"/>
                                          </p:stCondLst>
                                        </p:cTn>
                                        <p:tgtEl>
                                          <p:spTgt spid="69668"/>
                                        </p:tgtEl>
                                        <p:attrNameLst>
                                          <p:attrName>style.visibility</p:attrName>
                                        </p:attrNameLst>
                                      </p:cBhvr>
                                      <p:to>
                                        <p:strVal val="visible"/>
                                      </p:to>
                                    </p:set>
                                    <p:animEffect transition="in" filter="fade">
                                      <p:cBhvr>
                                        <p:cTn id="113" dur="2000"/>
                                        <p:tgtEl>
                                          <p:spTgt spid="69668"/>
                                        </p:tgtEl>
                                      </p:cBhvr>
                                    </p:animEffect>
                                  </p:childTnLst>
                                </p:cTn>
                              </p:par>
                              <p:par>
                                <p:cTn id="114" presetID="10" presetClass="entr" presetSubtype="0" fill="hold" nodeType="withEffect">
                                  <p:stCondLst>
                                    <p:cond delay="1000"/>
                                  </p:stCondLst>
                                  <p:childTnLst>
                                    <p:set>
                                      <p:cBhvr>
                                        <p:cTn id="115" dur="1" fill="hold">
                                          <p:stCondLst>
                                            <p:cond delay="0"/>
                                          </p:stCondLst>
                                        </p:cTn>
                                        <p:tgtEl>
                                          <p:spTgt spid="69669"/>
                                        </p:tgtEl>
                                        <p:attrNameLst>
                                          <p:attrName>style.visibility</p:attrName>
                                        </p:attrNameLst>
                                      </p:cBhvr>
                                      <p:to>
                                        <p:strVal val="visible"/>
                                      </p:to>
                                    </p:set>
                                    <p:animEffect transition="in" filter="fade">
                                      <p:cBhvr>
                                        <p:cTn id="116" dur="2000"/>
                                        <p:tgtEl>
                                          <p:spTgt spid="69669"/>
                                        </p:tgtEl>
                                      </p:cBhvr>
                                    </p:animEffect>
                                  </p:childTnLst>
                                </p:cTn>
                              </p:par>
                              <p:par>
                                <p:cTn id="117" presetID="10" presetClass="entr" presetSubtype="0" fill="hold" nodeType="withEffect">
                                  <p:stCondLst>
                                    <p:cond delay="1000"/>
                                  </p:stCondLst>
                                  <p:childTnLst>
                                    <p:set>
                                      <p:cBhvr>
                                        <p:cTn id="118" dur="1" fill="hold">
                                          <p:stCondLst>
                                            <p:cond delay="0"/>
                                          </p:stCondLst>
                                        </p:cTn>
                                        <p:tgtEl>
                                          <p:spTgt spid="69670"/>
                                        </p:tgtEl>
                                        <p:attrNameLst>
                                          <p:attrName>style.visibility</p:attrName>
                                        </p:attrNameLst>
                                      </p:cBhvr>
                                      <p:to>
                                        <p:strVal val="visible"/>
                                      </p:to>
                                    </p:set>
                                    <p:animEffect transition="in" filter="fade">
                                      <p:cBhvr>
                                        <p:cTn id="119" dur="2000"/>
                                        <p:tgtEl>
                                          <p:spTgt spid="696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2857500" y="1981200"/>
            <a:ext cx="6477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None/>
            </a:pPr>
            <a:r>
              <a:rPr lang="en-US" altLang="en-US" b="1">
                <a:solidFill>
                  <a:srgbClr val="FF0000"/>
                </a:solidFill>
                <a:latin typeface="Times New Roman" panose="02020603050405020304" pitchFamily="18" charset="0"/>
                <a:cs typeface="Times New Roman" panose="02020603050405020304" pitchFamily="18" charset="0"/>
              </a:rPr>
              <a:t>- </a:t>
            </a:r>
            <a:r>
              <a:rPr lang="en-US" b="1">
                <a:solidFill>
                  <a:srgbClr val="FF0000"/>
                </a:solidFill>
                <a:latin typeface="Times New Roman" panose="02020603050405020304" pitchFamily="18" charset="0"/>
                <a:cs typeface="Times New Roman" panose="02020603050405020304" pitchFamily="18" charset="0"/>
              </a:rPr>
              <a:t> Qua câu truyện, các con thấy hiện tượng mưa diễn ra như thế nào?</a:t>
            </a:r>
            <a:br>
              <a:rPr lang="en-US" b="1">
                <a:solidFill>
                  <a:srgbClr val="FF0000"/>
                </a:solidFill>
                <a:latin typeface="Times New Roman" panose="02020603050405020304" pitchFamily="18" charset="0"/>
                <a:cs typeface="Times New Roman" panose="02020603050405020304" pitchFamily="18" charset="0"/>
              </a:rPr>
            </a:br>
            <a:endParaRPr lang="en-US" alt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783862"/>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122" name="Picture 2" descr="F:\Tranh ảnh dạy học\Hinh nen dep\SLGG_2007.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1942" y="2144715"/>
            <a:ext cx="4523995" cy="1938992"/>
          </a:xfrm>
          <a:prstGeom prst="rect">
            <a:avLst/>
          </a:prstGeom>
          <a:noFill/>
        </p:spPr>
        <p:txBody>
          <a:bodyPr wrap="none">
            <a:spAutoFit/>
          </a:bodyPr>
          <a:lstStyle/>
          <a:p>
            <a:pPr algn="ctr">
              <a:defRPr/>
            </a:pPr>
            <a:r>
              <a:rPr lang="en-US" sz="6000" b="1"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 </a:t>
            </a:r>
            <a:r>
              <a:rPr lang="vi-VN" sz="60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kể</a:t>
            </a:r>
            <a:r>
              <a:rPr lang="en-US" sz="60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lần </a:t>
            </a:r>
            <a:r>
              <a:rPr lang="vi-VN" sz="60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a:t>
            </a:r>
            <a:r>
              <a:rPr lang="en-US" sz="60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 </a:t>
            </a:r>
          </a:p>
          <a:p>
            <a:pPr algn="ctr">
              <a:defRPr/>
            </a:pPr>
            <a:r>
              <a:rPr lang="en-US" sz="6000" b="1" kern="1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Kể diễn cảm</a:t>
            </a:r>
            <a:endParaRPr lang="en-US" sz="6000" b="1" kern="10">
              <a:ln w="0"/>
              <a:solidFill>
                <a:srgbClr val="0000FF"/>
              </a:solidFill>
              <a:effectLst>
                <a:reflection blurRad="6350" stA="53000" endA="300" endPos="35500" dir="5400000" sy="-90000" algn="bl" rotWithShape="0"/>
              </a:effectLst>
              <a:latin typeface="Times New Roman" pitchFamily="18" charset="0"/>
              <a:cs typeface="Times New Roman" pitchFamily="18" charset="0"/>
            </a:endParaRPr>
          </a:p>
        </p:txBody>
      </p:sp>
      <p:sp>
        <p:nvSpPr>
          <p:cNvPr id="4" name="Rectangle 3"/>
          <p:cNvSpPr/>
          <p:nvPr/>
        </p:nvSpPr>
        <p:spPr>
          <a:xfrm>
            <a:off x="4191001" y="580196"/>
            <a:ext cx="5006499" cy="1200329"/>
          </a:xfrm>
          <a:prstGeom prst="rect">
            <a:avLst/>
          </a:prstGeom>
          <a:noFill/>
        </p:spPr>
        <p:txBody>
          <a:bodyPr wrap="none">
            <a:spAutoFit/>
          </a:bodyPr>
          <a:lstStyle/>
          <a:p>
            <a:pPr algn="ctr">
              <a:defRPr/>
            </a:pPr>
            <a:r>
              <a:rPr lang="en-US" sz="7200" b="1"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a:t>
            </a:r>
            <a:r>
              <a:rPr lang="vi-VN" sz="7200" b="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1</a:t>
            </a:r>
            <a:endParaRPr lang="en-US" sz="7200" b="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55917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2857500" y="1981201"/>
            <a:ext cx="6477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None/>
            </a:pPr>
            <a:r>
              <a:rPr lang="en-US" altLang="en-US" b="1">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Nước có tác dụng như thế nào đối với chúng ta?</a:t>
            </a:r>
            <a:br>
              <a:rPr lang="en-US" sz="3600" b="1" err="1">
                <a:solidFill>
                  <a:srgbClr val="FF0000"/>
                </a:solidFill>
                <a:latin typeface="Times New Roman" panose="02020603050405020304" pitchFamily="18" charset="0"/>
                <a:cs typeface="Times New Roman" panose="02020603050405020304" pitchFamily="18" charset="0"/>
              </a:rPr>
            </a:br>
            <a:endParaRPr lang="en-US" altLang="en-US" sz="36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2633604"/>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7890"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611086" y="1197428"/>
            <a:ext cx="9239793"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defRPr/>
            </a:pPr>
            <a:r>
              <a:rPr lang="vi-VN" sz="3500" b="1" u="sng">
                <a:solidFill>
                  <a:srgbClr val="C00000"/>
                </a:solidFill>
                <a:latin typeface="Times New Roman" panose="02020603050405020304" pitchFamily="18" charset="0"/>
                <a:cs typeface="Times New Roman" panose="02020603050405020304" pitchFamily="18" charset="0"/>
              </a:rPr>
              <a:t>GD :</a:t>
            </a:r>
            <a:r>
              <a:rPr lang="vi-VN" sz="3500">
                <a:solidFill>
                  <a:srgbClr val="C00000"/>
                </a:solidFill>
                <a:latin typeface="+mj-lt"/>
              </a:rPr>
              <a:t> </a:t>
            </a:r>
            <a:r>
              <a:rPr lang="en-US" sz="3600">
                <a:latin typeface="Times New Roman" panose="02020603050405020304" pitchFamily="18" charset="0"/>
                <a:cs typeface="Times New Roman" panose="02020603050405020304" pitchFamily="18" charset="0"/>
              </a:rPr>
              <a:t>Qua </a:t>
            </a:r>
            <a:r>
              <a:rPr lang="vi-VN" sz="3600">
                <a:latin typeface="Times New Roman" panose="02020603050405020304" pitchFamily="18" charset="0"/>
                <a:cs typeface="Times New Roman" panose="02020603050405020304" pitchFamily="18" charset="0"/>
              </a:rPr>
              <a:t>câu chuyện </a:t>
            </a:r>
            <a:r>
              <a:rPr lang="en-US" sz="3600" err="1">
                <a:latin typeface="Times New Roman" panose="02020603050405020304" pitchFamily="18" charset="0"/>
                <a:cs typeface="Times New Roman" panose="02020603050405020304" pitchFamily="18" charset="0"/>
              </a:rPr>
              <a:t>muốn giáo dục các con nước rất cần cho sự sống.</a:t>
            </a:r>
            <a:r>
              <a:rPr lang="vi-VN" sz="3600">
                <a:latin typeface="+mj-lt"/>
              </a:rPr>
              <a:t>Phải trải qua nhiều quá trình như vậy mới tạo ra được </a:t>
            </a:r>
            <a:r>
              <a:rPr lang="en-US" sz="3600" err="1">
                <a:latin typeface="Times New Roman" panose="02020603050405020304" pitchFamily="18" charset="0"/>
                <a:cs typeface="Times New Roman" panose="02020603050405020304" pitchFamily="18" charset="0"/>
              </a:rPr>
              <a:t>nước </a:t>
            </a:r>
            <a:r>
              <a:rPr lang="vi-VN" sz="3600">
                <a:latin typeface="+mj-lt"/>
              </a:rPr>
              <a:t>vì vậy chúng mình phải biết tiết kiệm nước, </a:t>
            </a:r>
            <a:r>
              <a:rPr lang="en-US" sz="3600" err="1">
                <a:latin typeface="Times New Roman" panose="02020603050405020304" pitchFamily="18" charset="0"/>
                <a:cs typeface="Times New Roman" panose="02020603050405020304" pitchFamily="18" charset="0"/>
              </a:rPr>
              <a:t>bảo vệ nguồn nước, </a:t>
            </a:r>
            <a:r>
              <a:rPr lang="vi-VN" sz="3600">
                <a:latin typeface="+mj-lt"/>
              </a:rPr>
              <a:t>không vứt rác xuống sông, kênh mương gây ô nhiễm nguồn nước, </a:t>
            </a:r>
            <a:r>
              <a:rPr lang="en-US" sz="3600" err="1">
                <a:latin typeface="Times New Roman" panose="02020603050405020304" pitchFamily="18" charset="0"/>
                <a:cs typeface="Times New Roman" panose="02020603050405020304" pitchFamily="18" charset="0"/>
              </a:rPr>
              <a:t>phải</a:t>
            </a:r>
            <a:r>
              <a:rPr lang="en-US" sz="3600">
                <a:latin typeface="+mj-lt"/>
              </a:rPr>
              <a:t> </a:t>
            </a:r>
            <a:r>
              <a:rPr lang="vi-VN" sz="3600">
                <a:latin typeface="+mj-lt"/>
              </a:rPr>
              <a:t>vứt rác đúng nơi quy định, giữ gìn và bảo vệ môi trường.</a:t>
            </a:r>
            <a:endParaRPr lang="en-US" sz="3600">
              <a:latin typeface="+mj-lt"/>
              <a:cs typeface="Times New Roman" pitchFamily="18" charset="0"/>
            </a:endParaRPr>
          </a:p>
          <a:p>
            <a:pPr eaLnBrk="1" hangingPunct="1">
              <a:buFontTx/>
              <a:buNone/>
              <a:defRPr/>
            </a:pPr>
            <a:endParaRPr lang="vi-VN" sz="3500">
              <a:solidFill>
                <a:srgbClr val="C00000"/>
              </a:solidFill>
              <a:latin typeface="+mj-lt"/>
            </a:endParaRPr>
          </a:p>
        </p:txBody>
      </p:sp>
    </p:spTree>
    <p:extLst>
      <p:ext uri="{BB962C8B-B14F-4D97-AF65-F5344CB8AC3E}">
        <p14:creationId xmlns:p14="http://schemas.microsoft.com/office/powerpoint/2010/main" val="20595529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8914" name="Picture 2" descr="F:\Tranh ảnh dạy học\Hinh nen dep\SLGG_2007.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195304" y="1809930"/>
            <a:ext cx="6946132" cy="2585323"/>
          </a:xfrm>
          <a:prstGeom prst="rect">
            <a:avLst/>
          </a:prstGeom>
          <a:noFill/>
        </p:spPr>
        <p:txBody>
          <a:bodyPr wrap="none">
            <a:spAutoFit/>
          </a:bodyPr>
          <a:lstStyle/>
          <a:p>
            <a:pPr algn="ctr">
              <a:defRPr/>
            </a:pPr>
            <a:r>
              <a:rPr lang="en-US" sz="5400" b="1"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 </a:t>
            </a:r>
            <a:r>
              <a:rPr lang="vi-VN" sz="54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kể</a:t>
            </a:r>
            <a:r>
              <a:rPr lang="en-US" sz="54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lần </a:t>
            </a:r>
            <a:r>
              <a:rPr lang="vi-VN" sz="54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3</a:t>
            </a:r>
            <a:r>
              <a:rPr lang="en-US" sz="54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 </a:t>
            </a:r>
          </a:p>
          <a:p>
            <a:pPr algn="ctr">
              <a:defRPr/>
            </a:pPr>
            <a:r>
              <a:rPr lang="vi-VN" sz="54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 cho xem</a:t>
            </a:r>
            <a:r>
              <a:rPr lang="en-US" sz="54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video</a:t>
            </a:r>
          </a:p>
          <a:p>
            <a:pPr algn="ctr">
              <a:defRPr/>
            </a:pPr>
            <a:r>
              <a:rPr lang="en-US" sz="5400" b="1"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chuyện giọt nước tí xíu</a:t>
            </a:r>
            <a:endParaRPr lang="en-US" sz="5400" b="1">
              <a:ln w="0"/>
              <a:solidFill>
                <a:srgbClr val="0000FF"/>
              </a:solidFill>
              <a:effectLst>
                <a:reflection blurRad="6350" stA="53000" endA="300" endPos="35500" dir="5400000" sy="-90000" algn="bl" rotWithShape="0"/>
              </a:effectLst>
              <a:latin typeface="Times New Roman" pitchFamily="18" charset="0"/>
              <a:cs typeface="Times New Roman" pitchFamily="18" charset="0"/>
            </a:endParaRPr>
          </a:p>
        </p:txBody>
      </p:sp>
      <p:sp>
        <p:nvSpPr>
          <p:cNvPr id="9" name="Rectangle 8"/>
          <p:cNvSpPr/>
          <p:nvPr/>
        </p:nvSpPr>
        <p:spPr>
          <a:xfrm>
            <a:off x="4291921" y="304801"/>
            <a:ext cx="5006499" cy="1200329"/>
          </a:xfrm>
          <a:prstGeom prst="rect">
            <a:avLst/>
          </a:prstGeom>
          <a:noFill/>
        </p:spPr>
        <p:txBody>
          <a:bodyPr wrap="none">
            <a:spAutoFit/>
          </a:bodyPr>
          <a:lstStyle/>
          <a:p>
            <a:pPr algn="ctr">
              <a:defRPr/>
            </a:pPr>
            <a:r>
              <a:rPr lang="en-US" sz="7200" b="1"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a:t>
            </a:r>
            <a:r>
              <a:rPr lang="vi-VN" sz="7200" b="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3</a:t>
            </a:r>
            <a:endParaRPr lang="en-US" sz="7200" b="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258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Truyện Giọt nước tí xíu  - Truyện cho trẻ mầm non_Trim">
            <a:hlinkClick action="ppaction://media"/>
          </p:cNvPr>
          <p:cNvPicPr>
            <a:picLocks noChangeAspect="1"/>
          </p:cNvPicPr>
          <p:nvPr>
            <a:videoFile r:link="rId3"/>
            <p:extLst>
              <p:ext uri="{DAA4B4D4-6D71-4841-9C94-3DE7FCFB9230}">
                <p14:media xmlns:p14="http://schemas.microsoft.com/office/powerpoint/2010/main" r:embed="rId4"/>
              </p:ext>
            </p:extLst>
          </p:nvPr>
        </p:nvPicPr>
        <p:blipFill>
          <a:blip r:embed="rId2"/>
          <a:stretch>
            <a:fillRect/>
          </a:stretch>
        </p:blipFill>
        <p:spPr>
          <a:xfrm>
            <a:off x="0" y="0"/>
            <a:ext cx="12192000" cy="6318504"/>
          </a:xfrm>
          <a:prstGeom prst="rect">
            <a:avLst/>
          </a:prstGeom>
        </p:spPr>
      </p:pic>
    </p:spTree>
    <p:extLst>
      <p:ext uri="{BB962C8B-B14F-4D97-AF65-F5344CB8AC3E}">
        <p14:creationId xmlns:p14="http://schemas.microsoft.com/office/powerpoint/2010/main" val="283606267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endCondLst>
                    <p:cond evt="onNext" delay="0">
                      <p:tgtEl>
                        <p:sldTgt/>
                      </p:tgtEl>
                    </p:cond>
                    <p:cond evt="onPrev">
                      <p:tgtEl>
                        <p:sldTgt/>
                      </p:tgtEl>
                    </p:cond>
                  </p:end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0962" name="Rectangle 2"/>
          <p:cNvSpPr>
            <a:spLocks noGrp="1" noChangeArrowheads="1"/>
          </p:cNvSpPr>
          <p:nvPr>
            <p:ph type="title"/>
            <p:custDataLst>
              <p:tags r:id="rId3"/>
            </p:custDataLst>
          </p:nvPr>
        </p:nvSpPr>
        <p:spPr>
          <a:xfrm>
            <a:off x="2362200" y="365126"/>
            <a:ext cx="7886700" cy="1325563"/>
          </a:xfrm>
        </p:spPr>
        <p:txBody>
          <a:bodyPr/>
          <a:lstStyle/>
          <a:p>
            <a:pPr eaLnBrk="1" hangingPunct="1"/>
            <a:endParaRPr lang="vi-VN"/>
          </a:p>
        </p:txBody>
      </p:sp>
      <p:pic>
        <p:nvPicPr>
          <p:cNvPr id="40963" name="Picture 2" descr="F:\Tranh ảnh dạy học\Hinh nen dep\SLGG_2001.jpg"/>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custDataLst>
              <p:tags r:id="rId6"/>
            </p:custDataLst>
          </p:nvPr>
        </p:nvSpPr>
        <p:spPr bwMode="auto">
          <a:xfrm>
            <a:off x="4152900" y="1905000"/>
            <a:ext cx="5429250" cy="2209800"/>
          </a:xfrm>
          <a:prstGeom prst="rect">
            <a:avLst/>
          </a:prstGeom>
        </p:spPr>
        <p:txBody>
          <a:bodyPr wrap="none" fromWordArt="1">
            <a:prstTxWarp prst="textDeflate">
              <a:avLst>
                <a:gd name="adj" fmla="val 18750"/>
              </a:avLst>
            </a:prstTxWarp>
          </a:bodyPr>
          <a:lstStyle/>
          <a:p>
            <a:pPr algn="ctr"/>
            <a:r>
              <a:rPr lang="en-US" sz="5400" b="1" kern="10">
                <a:ln w="12700">
                  <a:solidFill>
                    <a:srgbClr val="EAEAEA"/>
                  </a:solidFill>
                  <a:round/>
                </a:ln>
                <a:solidFill>
                  <a:srgbClr val="00008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3. Kết thúc</a:t>
            </a:r>
          </a:p>
        </p:txBody>
      </p:sp>
      <p:pic>
        <p:nvPicPr>
          <p:cNvPr id="7" name="HatGapLangTa-TranVietBinh.mp3">
            <a:hlinkClick action="ppaction://media"/>
          </p:cNvPr>
          <p:cNvPicPr>
            <a:picLocks noRot="1" noChangeAspect="1" noChangeArrowheads="1"/>
          </p:cNvPicPr>
          <p:nvPr>
            <a:audioFile r:link="rId9"/>
            <p:custDataLst>
              <p:tags r:id="rId8"/>
            </p:custDataLst>
            <p:extLst/>
          </p:nvPr>
        </p:nvPicPr>
        <p:blipFill>
          <a:blip r:embed="rId7">
            <a:extLst>
              <a:ext uri="{28A0092B-C50C-407E-A947-70E740481C1C}">
                <a14:useLocalDpi xmlns:a14="http://schemas.microsoft.com/office/drawing/2010/main" val="0"/>
              </a:ext>
            </a:extLst>
          </a:blip>
          <a:stretch>
            <a:fillRect/>
          </a:stretch>
        </p:blipFill>
        <p:spPr bwMode="auto">
          <a:xfrm>
            <a:off x="7467600" y="32766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9267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par>
                          <p:cTn id="8" fill="hold" nodeType="afterGroup">
                            <p:stCondLst>
                              <p:cond delay="1"/>
                            </p:stCondLst>
                            <p:childTnLst>
                              <p:par>
                                <p:cTn id="9" presetID="1" presetClass="mediacall" presetSubtype="0" fill="hold" nodeType="afterEffect">
                                  <p:stCondLst>
                                    <p:cond delay="0"/>
                                  </p:stCondLst>
                                  <p:childTnLst>
                                    <p:cmd type="call" cmd="playFrom(0.0)">
                                      <p:cBhvr>
                                        <p:cTn id="10" dur="1069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146" name="Picture 2" descr="F:\Tranh ảnh dạy học\Hinh nen dep\SLGG_2007.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25"/>
          <p:cNvSpPr>
            <a:spLocks noChangeArrowheads="1" noChangeShapeType="1" noTextEdit="1"/>
          </p:cNvSpPr>
          <p:nvPr/>
        </p:nvSpPr>
        <p:spPr bwMode="auto">
          <a:xfrm>
            <a:off x="6019801" y="1863726"/>
            <a:ext cx="3686175" cy="581025"/>
          </a:xfrm>
          <a:prstGeom prst="rect">
            <a:avLst/>
          </a:prstGeom>
        </p:spPr>
        <p:txBody>
          <a:bodyPr wrap="none" fromWordArt="1">
            <a:prstTxWarp prst="textPlain">
              <a:avLst>
                <a:gd name="adj" fmla="val 50000"/>
              </a:avLst>
            </a:prstTxWarp>
          </a:bodyPr>
          <a:lstStyle/>
          <a:p>
            <a:pPr algn="ctr"/>
            <a:endParaRPr lang="en-US" sz="4000" b="1" kern="10">
              <a:ln w="19050">
                <a:solidFill>
                  <a:srgbClr val="FF0000"/>
                </a:solidFill>
                <a:round/>
              </a:ln>
              <a:solidFill>
                <a:srgbClr val="FF0000"/>
              </a:solidFill>
              <a:effectLst>
                <a:outerShdw dist="35921" dir="2700000" algn="ctr" rotWithShape="0">
                  <a:srgbClr val="990000"/>
                </a:outerShdw>
              </a:effectLst>
              <a:cs typeface="Arial" panose="020b0604020202020204" pitchFamily="34" charset="0"/>
            </a:endParaRPr>
          </a:p>
        </p:txBody>
      </p:sp>
      <p:sp>
        <p:nvSpPr>
          <p:cNvPr id="7" name="WordArt 25"/>
          <p:cNvSpPr>
            <a:spLocks noChangeArrowheads="1" noChangeShapeType="1" noTextEdit="1"/>
          </p:cNvSpPr>
          <p:nvPr/>
        </p:nvSpPr>
        <p:spPr bwMode="auto">
          <a:xfrm>
            <a:off x="6019801" y="3138489"/>
            <a:ext cx="3686175" cy="581025"/>
          </a:xfrm>
          <a:prstGeom prst="rect">
            <a:avLst/>
          </a:prstGeom>
        </p:spPr>
        <p:txBody>
          <a:bodyPr wrap="none" fromWordArt="1">
            <a:prstTxWarp prst="textPlain">
              <a:avLst>
                <a:gd name="adj" fmla="val 50000"/>
              </a:avLst>
            </a:prstTxWarp>
          </a:bodyPr>
          <a:lstStyle/>
          <a:p>
            <a:pPr algn="ctr"/>
            <a:endParaRPr lang="en-US" sz="4000" b="1" kern="10">
              <a:ln w="19050">
                <a:solidFill>
                  <a:srgbClr val="FF0000"/>
                </a:solidFill>
                <a:round/>
              </a:ln>
              <a:solidFill>
                <a:srgbClr val="FF0000"/>
              </a:solidFill>
              <a:effectLst>
                <a:outerShdw dist="35921" dir="2700000" algn="ctr" rotWithShape="0">
                  <a:srgbClr val="990000"/>
                </a:outerShdw>
              </a:effectLst>
              <a:cs typeface="Arial" panose="020b0604020202020204" pitchFamily="34" charset="0"/>
            </a:endParaRPr>
          </a:p>
        </p:txBody>
      </p:sp>
      <p:sp>
        <p:nvSpPr>
          <p:cNvPr id="8" name="Rectangle 7"/>
          <p:cNvSpPr/>
          <p:nvPr/>
        </p:nvSpPr>
        <p:spPr>
          <a:xfrm>
            <a:off x="3429000" y="2144715"/>
            <a:ext cx="6809878" cy="1938992"/>
          </a:xfrm>
          <a:prstGeom prst="rect">
            <a:avLst/>
          </a:prstGeom>
          <a:noFill/>
        </p:spPr>
        <p:txBody>
          <a:bodyPr wrap="none">
            <a:spAutoFit/>
          </a:bodyPr>
          <a:lstStyle/>
          <a:p>
            <a:pPr algn="ctr">
              <a:defRPr/>
            </a:pPr>
            <a:r>
              <a:rPr lang="en-US" sz="6000" b="1"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 </a:t>
            </a:r>
            <a:r>
              <a:rPr lang="vi-VN" sz="60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kể</a:t>
            </a:r>
            <a:r>
              <a:rPr lang="en-US" sz="6000" b="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lần 2 : </a:t>
            </a:r>
          </a:p>
          <a:p>
            <a:pPr algn="ctr">
              <a:defRPr/>
            </a:pPr>
            <a:r>
              <a:rPr lang="en-US" sz="6000" b="1"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Kết hợp powerpoint</a:t>
            </a:r>
            <a:endParaRPr lang="en-US" sz="6000" b="1">
              <a:ln w="0"/>
              <a:solidFill>
                <a:srgbClr val="0000FF"/>
              </a:solidFill>
              <a:effectLst>
                <a:reflection blurRad="6350" stA="53000" endA="300" endPos="35500" dir="5400000" sy="-90000" algn="bl" rotWithShape="0"/>
              </a:effectLst>
              <a:latin typeface="Times New Roman" pitchFamily="18" charset="0"/>
              <a:cs typeface="Times New Roman" pitchFamily="18" charset="0"/>
            </a:endParaRPr>
          </a:p>
        </p:txBody>
      </p:sp>
      <p:sp>
        <p:nvSpPr>
          <p:cNvPr id="9" name="Rectangle 8"/>
          <p:cNvSpPr/>
          <p:nvPr/>
        </p:nvSpPr>
        <p:spPr>
          <a:xfrm>
            <a:off x="4191001" y="580196"/>
            <a:ext cx="5006499" cy="1200329"/>
          </a:xfrm>
          <a:prstGeom prst="rect">
            <a:avLst/>
          </a:prstGeom>
          <a:noFill/>
        </p:spPr>
        <p:txBody>
          <a:bodyPr wrap="none">
            <a:spAutoFit/>
          </a:bodyPr>
          <a:lstStyle/>
          <a:p>
            <a:pPr algn="ctr">
              <a:defRPr/>
            </a:pPr>
            <a:r>
              <a:rPr lang="en-US" sz="7200" b="1"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2</a:t>
            </a:r>
          </a:p>
        </p:txBody>
      </p:sp>
    </p:spTree>
    <p:extLst>
      <p:ext uri="{BB962C8B-B14F-4D97-AF65-F5344CB8AC3E}">
        <p14:creationId xmlns:p14="http://schemas.microsoft.com/office/powerpoint/2010/main" val="311332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Ls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074" name="Picture 4" descr="011[1]">
            <a:hlinkClick r:id="rId3" action="ppaction://hlinksldjump"/>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1042009041.gif"/>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200399" y="2133600"/>
            <a:ext cx="397657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21042009041.gif"/>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096000" y="3276599"/>
            <a:ext cx="2791968" cy="232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WordArt 14"/>
          <p:cNvSpPr>
            <a:spLocks noChangeArrowheads="1" noChangeShapeType="1" noTextEdit="1"/>
          </p:cNvSpPr>
          <p:nvPr/>
        </p:nvSpPr>
        <p:spPr bwMode="auto">
          <a:xfrm>
            <a:off x="2889504" y="1059074"/>
            <a:ext cx="7095744" cy="2217526"/>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r>
              <a:rPr lang="vi-VN" sz="2800" b="1" kern="1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Giọt nước tý xíu</a:t>
            </a:r>
            <a:endParaRPr lang="en-US" sz="2800" b="1" kern="1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31786093"/>
      </p:ext>
    </p:extLst>
  </p:cSld>
  <p:clrMapOvr>
    <a:masterClrMapping/>
  </p:clrMapOvr>
  <p:transition advClick="0" advTm="5000">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0" presetClass="path" presetSubtype="0" repeatCount="indefinite" accel="50000" decel="50000" fill="hold" nodeType="withEffect">
                                  <p:stCondLst>
                                    <p:cond delay="0"/>
                                  </p:stCondLst>
                                  <p:childTnLst>
                                    <p:animMotion origin="layout" path="M -8.33333E-07 4.44444E-06 C 0.0082 -0.00371 0.00221 0.00092 0.00625 -0.00857 C 0.0082 -0.01297 0.01263 -0.02107 0.01263 -0.02084 C 0.01497 -0.03033 0.0224 -0.03681 0.02852 -0.04237 C 0.03281 -0.04098 0.0375 -0.04098 0.04128 -0.0382 C 0.05534 -0.02801 0.0444 -0.03033 0.05247 -0.02107 C 0.05977 -0.0125 0.06445 -0.01227 0.07292 -0.00857 C 0.08386 -0.01042 0.08919 -0.00926 0.09688 -0.01899 C 0.10638 -0.0169 0.10833 -0.01783 0.11107 -0.00625 C 0.11094 -0.00278 0.10951 0.03819 0.10156 0.04027 C 0.09896 0.04097 0.09622 0.04166 0.09362 0.04236 C 0.09154 0.04375 0.08919 0.0449 0.08737 0.04652 C 0.08607 0.04768 0.08542 0.05 0.08399 0.05069 C 0.07852 0.053 0.06667 0.05509 0.06667 0.05532 C 0.05378 0.05393 0.04727 0.05463 0.03646 0.05069 C 0.0332 0.04953 0.02695 0.04652 0.02695 0.04675 C 0.01419 0.03541 0.02122 0.03888 0.00625 0.03588 C -0.00013 0.0331 -0.00612 0.02963 -0.01263 0.02754 C -0.01758 0.02824 -0.02253 0.02754 -0.02708 0.02963 C -0.02917 0.03055 -0.03008 0.03425 -0.03177 0.03588 C -0.0332 0.03703 -0.03489 0.0375 -0.03646 0.03819 C -0.04388 0.04745 -0.04753 0.05069 -0.05716 0.05069" pathEditMode="relative" rAng="0" ptsTypes="AAAAAAAAAAAAAAAAAAAAAA">
                                      <p:cBhvr>
                                        <p:cTn id="6" dur="3000" fill="hold"/>
                                        <p:tgtEl>
                                          <p:spTgt spid="6"/>
                                        </p:tgtEl>
                                        <p:attrNameLst>
                                          <p:attrName>ppt_x</p:attrName>
                                          <p:attrName>ppt_y</p:attrName>
                                        </p:attrNameLst>
                                      </p:cBhvr>
                                      <p:rCtr x="2695" y="648"/>
                                    </p:animMotion>
                                  </p:childTnLst>
                                </p:cTn>
                              </p:par>
                              <p:par>
                                <p:cTn id="7" presetID="0" presetClass="path" presetSubtype="0" repeatCount="indefinite" accel="50000" decel="50000" fill="hold" nodeType="withEffect">
                                  <p:stCondLst>
                                    <p:cond delay="0"/>
                                  </p:stCondLst>
                                  <p:childTnLst>
                                    <p:animMotion origin="layout" path="M -3.125E-06 -7.40741E-07 C 0.00821 -0.0037 0.00222 0.00093 0.00625 -0.00856 C 0.00821 -0.01296 0.01263 -0.02106 0.01263 -0.02083 C 0.01498 -0.03032 0.0224 -0.0368 0.02852 -0.04236 C 0.03282 -0.04097 0.0375 -0.04097 0.04128 -0.03819 C 0.05534 -0.02801 0.0444 -0.03032 0.05248 -0.02106 C 0.05977 -0.0125 0.06446 -0.01227 0.07292 -0.00856 C 0.08386 -0.01042 0.0892 -0.00926 0.09688 -0.01898 C 0.10638 -0.0169 0.10834 -0.01782 0.11107 -0.00625 C 0.11094 -0.00278 0.10951 0.0382 0.10157 0.04028 C 0.09896 0.04097 0.09623 0.04167 0.09362 0.04236 C 0.09154 0.04375 0.0892 0.04491 0.08737 0.04653 C 0.08607 0.04769 0.08542 0.05 0.08399 0.0507 C 0.07852 0.05301 0.06667 0.05509 0.06667 0.05532 C 0.05378 0.05394 0.04727 0.05463 0.03646 0.0507 C 0.03321 0.04954 0.02696 0.04653 0.02696 0.04676 C 0.0142 0.03542 0.02123 0.03889 0.00625 0.03588 C -0.00013 0.0331 -0.00612 0.02963 -0.01263 0.02755 C -0.01757 0.02824 -0.02252 0.02755 -0.02708 0.02963 C -0.02916 0.03056 -0.03007 0.03426 -0.03177 0.03588 C -0.0332 0.03704 -0.03489 0.0375 -0.03646 0.0382 C -0.04388 0.04745 -0.04752 0.0507 -0.05716 0.0507" pathEditMode="relative" rAng="0" ptsTypes="AAAAAAAAAAAAAAAAAAAAAA">
                                      <p:cBhvr>
                                        <p:cTn id="8" dur="3000" fill="hold"/>
                                        <p:tgtEl>
                                          <p:spTgt spid="2"/>
                                        </p:tgtEl>
                                        <p:attrNameLst>
                                          <p:attrName>ppt_x</p:attrName>
                                          <p:attrName>ppt_y</p:attrName>
                                        </p:attrNameLst>
                                      </p:cBhvr>
                                      <p:rCtr x="2695" y="648"/>
                                    </p:animMotion>
                                  </p:childTnLst>
                                </p:cTn>
                              </p:par>
                              <p:par>
                                <p:cTn id="9" presetID="31" presetClass="entr" presetSubtype="0" fill="hold" grpId="0" nodeType="withEffect">
                                  <p:stCondLst>
                                    <p:cond delay="0"/>
                                  </p:stCondLst>
                                  <p:iterate type="lt">
                                    <p:tmPct val="5000"/>
                                  </p:iterate>
                                  <p:childTnLst>
                                    <p:set>
                                      <p:cBhvr>
                                        <p:cTn id="10" dur="1" fill="hold">
                                          <p:stCondLst>
                                            <p:cond delay="0"/>
                                          </p:stCondLst>
                                        </p:cTn>
                                        <p:tgtEl>
                                          <p:spTgt spid="3086"/>
                                        </p:tgtEl>
                                        <p:attrNameLst>
                                          <p:attrName>style.visibility</p:attrName>
                                        </p:attrNameLst>
                                      </p:cBhvr>
                                      <p:to>
                                        <p:strVal val="visible"/>
                                      </p:to>
                                    </p:set>
                                    <p:anim calcmode="lin" valueType="num">
                                      <p:cBhvr>
                                        <p:cTn id="11" dur="1000" fill="hold"/>
                                        <p:tgtEl>
                                          <p:spTgt spid="3086"/>
                                        </p:tgtEl>
                                        <p:attrNameLst>
                                          <p:attrName>ppt_w</p:attrName>
                                        </p:attrNameLst>
                                      </p:cBhvr>
                                      <p:tavLst>
                                        <p:tav tm="0">
                                          <p:val>
                                            <p:fltVal val="0"/>
                                          </p:val>
                                        </p:tav>
                                        <p:tav tm="100000">
                                          <p:val>
                                            <p:strVal val="#ppt_w"/>
                                          </p:val>
                                        </p:tav>
                                      </p:tavLst>
                                    </p:anim>
                                    <p:anim calcmode="lin" valueType="num">
                                      <p:cBhvr>
                                        <p:cTn id="12" dur="1000" fill="hold"/>
                                        <p:tgtEl>
                                          <p:spTgt spid="3086"/>
                                        </p:tgtEl>
                                        <p:attrNameLst>
                                          <p:attrName>ppt_h</p:attrName>
                                        </p:attrNameLst>
                                      </p:cBhvr>
                                      <p:tavLst>
                                        <p:tav tm="0">
                                          <p:val>
                                            <p:fltVal val="0"/>
                                          </p:val>
                                        </p:tav>
                                        <p:tav tm="100000">
                                          <p:val>
                                            <p:strVal val="#ppt_h"/>
                                          </p:val>
                                        </p:tav>
                                      </p:tavLst>
                                    </p:anim>
                                    <p:anim calcmode="lin" valueType="num">
                                      <p:cBhvr>
                                        <p:cTn id="13" dur="1000" fill="hold"/>
                                        <p:tgtEl>
                                          <p:spTgt spid="3086"/>
                                        </p:tgtEl>
                                        <p:attrNameLst>
                                          <p:attrName>style.rotation</p:attrName>
                                        </p:attrNameLst>
                                      </p:cBhvr>
                                      <p:tavLst>
                                        <p:tav tm="0">
                                          <p:val>
                                            <p:fltVal val="90"/>
                                          </p:val>
                                        </p:tav>
                                        <p:tav tm="100000">
                                          <p:val>
                                            <p:fltVal val="0"/>
                                          </p:val>
                                        </p:tav>
                                      </p:tavLst>
                                    </p:anim>
                                    <p:animEffect transition="in" filter="fade">
                                      <p:cBhvr>
                                        <p:cTn id="14" dur="1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p:bldLst>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98" name="Picture 2" descr="Beaches_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ma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021" t="29184" r="21123" b="30707"/>
          <a:stretch>
            <a:fillRect/>
          </a:stretch>
        </p:blipFill>
        <p:spPr bwMode="auto">
          <a:xfrm>
            <a:off x="-268941" y="1409700"/>
            <a:ext cx="13030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descr="mie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2134" t="43143" r="55214" b="51389"/>
          <a:stretch>
            <a:fillRect/>
          </a:stretch>
        </p:blipFill>
        <p:spPr bwMode="auto">
          <a:xfrm rot="1039618">
            <a:off x="5713413" y="5183188"/>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un14[1].gif"/>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422341" y="135404"/>
            <a:ext cx="2362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53812"/>
            <a:ext cx="7395883" cy="1323439"/>
          </a:xfrm>
          <a:prstGeom prst="rect">
            <a:avLst/>
          </a:prstGeom>
          <a:noFill/>
        </p:spPr>
        <p:txBody>
          <a:bodyPr wrap="square" rtlCol="0">
            <a:spAutoFit/>
          </a:bodyPr>
          <a:lstStyle/>
          <a:p>
            <a:r>
              <a:rPr lang="en-US" sz="2000" err="1">
                <a:solidFill>
                  <a:srgbClr val="FFC000"/>
                </a:solidFill>
                <a:latin typeface="Times New Roman" panose="02020603050405020304" pitchFamily="18" charset="0"/>
                <a:cs typeface="Times New Roman" panose="02020603050405020304" pitchFamily="18" charset="0"/>
              </a:rPr>
              <a:t>Tí Xíu là một giọt nước ở biển cả, họ hàng anh em của Tí Xíu đông lắm và ở khắp mọi nơi : ở biển cả, ở sông ngòi, ao hồ, ở trên trời, ở cả dưới đất...</a:t>
            </a:r>
            <a:br>
              <a:rPr lang="en-US" sz="2000" err="1">
                <a:solidFill>
                  <a:srgbClr val="FFC000"/>
                </a:solidFill>
                <a:latin typeface="Times New Roman" panose="02020603050405020304" pitchFamily="18" charset="0"/>
                <a:cs typeface="Times New Roman" panose="02020603050405020304" pitchFamily="18" charset="0"/>
              </a:rPr>
            </a:br>
            <a:endParaRPr lang="en-US" sz="200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38851134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PhAnim="0">
  <p:cSld>
    <p:spTree>
      <p:nvGrpSpPr>
        <p:cNvPr id="1" name=""/>
        <p:cNvGrpSpPr/>
        <p:nvPr/>
      </p:nvGrpSpPr>
      <p:grpSpPr>
        <a:xfrm>
          <a:off x="0" y="0"/>
          <a:ext cx="0" cy="0"/>
        </a:xfrm>
      </p:grpSpPr>
      <p:pic>
        <p:nvPicPr>
          <p:cNvPr id="5122" name="Picture 18" descr="10396111281837ac5fb"/>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1042009041.gif"/>
          <p:cNvPicPr>
            <a:picLocks noChangeAspect="1"/>
          </p:cNvPicPr>
          <p:nvPr/>
        </p:nvPicPr>
        <p:blipFill>
          <a:blip r:embed="rId4">
            <a:extLst>
              <a:ext uri="{28A0092B-C50C-407E-A947-70E740481C1C}">
                <a14:useLocalDpi xmlns:a14="http://schemas.microsoft.com/office/drawing/2010/main" val="0"/>
              </a:ext>
            </a:extLst>
          </a:blip>
          <a:srcRect l="18750" t="35001" r="13750"/>
          <a:stretch>
            <a:fillRect/>
          </a:stretch>
        </p:blipFill>
        <p:spPr bwMode="auto">
          <a:xfrm>
            <a:off x="9296400" y="2667000"/>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1042009041.gif"/>
          <p:cNvPicPr>
            <a:picLocks noChangeAspect="1"/>
          </p:cNvPicPr>
          <p:nvPr/>
        </p:nvPicPr>
        <p:blipFill>
          <a:blip r:embed="rId5">
            <a:extLst>
              <a:ext uri="{28A0092B-C50C-407E-A947-70E740481C1C}">
                <a14:useLocalDpi xmlns:a14="http://schemas.microsoft.com/office/drawing/2010/main" val="0"/>
              </a:ext>
            </a:extLst>
          </a:blip>
          <a:srcRect l="17308" t="42308" r="16347"/>
          <a:stretch>
            <a:fillRect/>
          </a:stretch>
        </p:blipFill>
        <p:spPr bwMode="auto">
          <a:xfrm>
            <a:off x="1752600" y="3200400"/>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21042009041.gif"/>
          <p:cNvPicPr>
            <a:picLocks noChangeAspect="1"/>
          </p:cNvPicPr>
          <p:nvPr/>
        </p:nvPicPr>
        <p:blipFill>
          <a:blip r:embed="rId6">
            <a:extLst>
              <a:ext uri="{28A0092B-C50C-407E-A947-70E740481C1C}">
                <a14:useLocalDpi xmlns:a14="http://schemas.microsoft.com/office/drawing/2010/main" val="0"/>
              </a:ext>
            </a:extLst>
          </a:blip>
          <a:srcRect l="18750" t="40001" r="10001"/>
          <a:stretch>
            <a:fillRect/>
          </a:stretch>
        </p:blipFill>
        <p:spPr bwMode="auto">
          <a:xfrm>
            <a:off x="6705600" y="4724400"/>
            <a:ext cx="2895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21042009041.gif"/>
          <p:cNvPicPr>
            <a:picLocks noChangeAspect="1"/>
          </p:cNvPicPr>
          <p:nvPr/>
        </p:nvPicPr>
        <p:blipFill>
          <a:blip r:embed="rId6">
            <a:extLst>
              <a:ext uri="{28A0092B-C50C-407E-A947-70E740481C1C}">
                <a14:useLocalDpi xmlns:a14="http://schemas.microsoft.com/office/drawing/2010/main" val="0"/>
              </a:ext>
            </a:extLst>
          </a:blip>
          <a:srcRect l="18750" t="38461"/>
          <a:stretch>
            <a:fillRect/>
          </a:stretch>
        </p:blipFill>
        <p:spPr bwMode="auto">
          <a:xfrm>
            <a:off x="4191000" y="3276600"/>
            <a:ext cx="210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21042009041.gif"/>
          <p:cNvPicPr>
            <a:picLocks noChangeAspect="1"/>
          </p:cNvPicPr>
          <p:nvPr/>
        </p:nvPicPr>
        <p:blipFill>
          <a:blip r:embed="rId7">
            <a:extLst>
              <a:ext uri="{28A0092B-C50C-407E-A947-70E740481C1C}">
                <a14:useLocalDpi xmlns:a14="http://schemas.microsoft.com/office/drawing/2010/main" val="0"/>
              </a:ext>
            </a:extLst>
          </a:blip>
          <a:srcRect l="14999" t="34999" r="10001"/>
          <a:stretch>
            <a:fillRect/>
          </a:stretch>
        </p:blipFill>
        <p:spPr bwMode="auto">
          <a:xfrm>
            <a:off x="3429000" y="2716214"/>
            <a:ext cx="14478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1042009041.gif"/>
          <p:cNvPicPr>
            <a:picLocks noChangeAspect="1"/>
          </p:cNvPicPr>
          <p:nvPr/>
        </p:nvPicPr>
        <p:blipFill>
          <a:blip r:embed="rId6">
            <a:extLst>
              <a:ext uri="{28A0092B-C50C-407E-A947-70E740481C1C}">
                <a14:useLocalDpi xmlns:a14="http://schemas.microsoft.com/office/drawing/2010/main" val="0"/>
              </a:ext>
            </a:extLst>
          </a:blip>
          <a:srcRect l="18750" t="45000" r="6250"/>
          <a:stretch>
            <a:fillRect/>
          </a:stretch>
        </p:blipFill>
        <p:spPr bwMode="auto">
          <a:xfrm>
            <a:off x="1524000" y="43434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2286000" y="17526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7391400" y="8382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5943600" y="4572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6629400" y="28956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5181600" y="46482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5334000" y="19812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21042009041.gif"/>
          <p:cNvPicPr>
            <a:picLocks noChangeAspect="1"/>
          </p:cNvPicPr>
          <p:nvPr/>
        </p:nvPicPr>
        <p:blipFill>
          <a:blip r:embed="rId4">
            <a:extLst>
              <a:ext uri="{28A0092B-C50C-407E-A947-70E740481C1C}">
                <a14:useLocalDpi xmlns:a14="http://schemas.microsoft.com/office/drawing/2010/main" val="0"/>
              </a:ext>
            </a:extLst>
          </a:blip>
          <a:srcRect l="14999" t="34999" r="10001"/>
          <a:stretch>
            <a:fillRect/>
          </a:stretch>
        </p:blipFill>
        <p:spPr bwMode="auto">
          <a:xfrm>
            <a:off x="4495800" y="3810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21024" y="5793938"/>
            <a:ext cx="7673788" cy="1292662"/>
          </a:xfrm>
          <a:prstGeom prst="rect">
            <a:avLst/>
          </a:prstGeom>
          <a:noFill/>
        </p:spPr>
        <p:txBody>
          <a:bodyPr wrap="square" rtlCol="0">
            <a:spAutoFit/>
          </a:bodyPr>
          <a:lstStyle/>
          <a:p>
            <a:r>
              <a:rPr lang="en-US" sz="2000" err="1">
                <a:effectLst/>
                <a:latin typeface="Times New Roman" panose="02020603050405020304" pitchFamily="18" charset="0"/>
                <a:cs typeface="Times New Roman" panose="02020603050405020304" pitchFamily="18" charset="0"/>
              </a:rPr>
              <a:t>Một buổi sáng biển lặng, Tí Xíu cùng các bạn đuổi theo các lớp sóng nhấp nhô. Ông Mặt Trời thả ánh sáng rực rỡ xuống mặt biển. Bọn Tí Xíu reo vui trong sóng nhẹ và ánh nắng chan hoà. </a:t>
            </a:r>
          </a:p>
          <a:p>
            <a:endParaRPr lang="en-US"/>
          </a:p>
        </p:txBody>
      </p:sp>
    </p:spTree>
    <p:extLst>
      <p:ext uri="{BB962C8B-B14F-4D97-AF65-F5344CB8AC3E}">
        <p14:creationId xmlns:p14="http://schemas.microsoft.com/office/powerpoint/2010/main" val="3969438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0" presetClass="path" presetSubtype="0" repeatCount="indefinite" accel="50000" decel="50000" fill="hold" nodeType="withEffect">
                                  <p:stCondLst>
                                    <p:cond delay="0"/>
                                  </p:stCondLst>
                                  <p:childTnLst>
                                    <p:animMotion origin="layout" path="M 2.5E-06 5.78035E-07 C 0.01076 -0.01364 -0.00556 0.00855 0.00486 -0.01272 C 0.00677 -0.01642 0.01076 -0.01757 0.01285 -0.02127 C 0.01858 -0.03122 0.02083 -0.04023 0.03021 -0.04439 C 0.03281 -0.0437 0.03594 -0.04439 0.03819 -0.04231 C 0.0401 -0.04046 0.03976 -0.0363 0.04132 -0.03376 C 0.04496 -0.02798 0.05191 -0.02312 0.05729 -0.02127 C 0.06233 -0.0222 0.06927 -0.02127 0.07309 -0.02752 C 0.07934 -0.03769 0.07361 -0.03399 0.07778 -0.04439 C 0.08021 -0.05064 0.08785 -0.05156 0.09219 -0.05295 C 0.09479 -0.05226 0.09792 -0.05318 0.1 -0.05087 C 0.1033 -0.04717 0.10104 -0.03214 0.1 -0.0296 C 0.09913 -0.02728 0.0967 -0.02705 0.09531 -0.02543 C 0.09358 -0.02358 0.09271 -0.02012 0.09062 -0.01896 C 0.08663 -0.01642 0.07778 -0.0148 0.07778 -0.0148 C 0.06111 -0.01642 0.04896 -0.0111 0.03976 -0.0296 C 0.03923 -0.03237 0.03941 -0.03561 0.03819 -0.03815 C 0.03559 -0.04324 0.03021 -0.04231 0.02708 -0.04648" pathEditMode="relative" ptsTypes="fffffffffffffffffA">
                                      <p:cBhvr>
                                        <p:cTn id="6" dur="5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5.83333E-06 6.35838E-06 C 0.00817 -0.00369 0.00227 0.00093 0.00626 -0.00855 C 0.00817 -0.01294 0.01268 -0.02103 0.01268 -0.02103 C 0.01494 -0.03028 0.0224 -0.03676 0.02848 -0.04231 C 0.03282 -0.04092 0.03751 -0.04092 0.04133 -0.03814 C 0.05539 -0.02797 0.04445 -0.03028 0.05244 -0.02103 C 0.05973 -0.01248 0.06442 -0.01225 0.07293 -0.00855 C 0.08386 -0.0104 0.08924 -0.00924 0.09688 -0.01895 C 0.10643 -0.01687 0.10834 -0.0178 0.11112 -0.00624 C 0.11095 -0.00277 0.10956 0.03816 0.10157 0.04024 C 0.09897 0.04093 0.09619 0.04163 0.09359 0.04232 C 0.0915 0.04371 0.08924 0.04486 0.08734 0.04648 C 0.08612 0.04764 0.08543 0.04995 0.08404 0.05064 C 0.07848 0.05295 0.06668 0.05504 0.06668 0.05504 C 0.05383 0.05388 0.04723 0.05457 0.03647 0.05064 C 0.03317 0.04949 0.02692 0.04648 0.02692 0.04648 C 0.01424 0.03538 0.02119 0.03885 0.00626 0.03584 C -0.00016 0.03307 -0.00607 0.0296 -0.01266 0.02752 C -0.01753 0.02821 -0.02256 0.02752 -0.02707 0.0296 C -0.02916 0.03053 -0.03003 0.03423 -0.03176 0.03584 C -0.03315 0.037 -0.03489 0.03746 -0.03645 0.03816 C -0.04391 0.04741 -0.04756 0.05064 -0.05711 0.05064" pathEditMode="relative" ptsTypes="fffffffffffffffffffffA">
                                      <p:cBhvr>
                                        <p:cTn id="8" dur="5000" fill="hold"/>
                                        <p:tgtEl>
                                          <p:spTgt spid="6"/>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0.05712 -0.05064 C 0.06528 -0.05434 0.05938 -0.04971 0.06337 -0.05919 C 0.06528 -0.06359 0.06979 -0.07168 0.06979 -0.07145 C 0.07205 -0.08093 0.07951 -0.0874 0.08559 -0.09295 C 0.08993 -0.09156 0.09462 -0.09156 0.09844 -0.08879 C 0.1125 -0.07862 0.10156 -0.08093 0.10955 -0.07168 C 0.11684 -0.06312 0.12153 -0.06289 0.13003 -0.05919 C 0.14097 -0.06104 0.14635 -0.05989 0.15399 -0.0696 C 0.16354 -0.06752 0.16545 -0.06844 0.16823 -0.05688 C 0.16806 -0.05341 0.16667 -0.01249 0.15868 -0.01041 C 0.15608 -0.00971 0.1533 -0.00902 0.15069 -0.00833 C 0.14861 -0.00694 0.14635 -0.00578 0.14444 -0.00416 C 0.14323 -0.00301 0.14253 -0.0007 0.14115 3.00578E-06 C 0.13559 0.00231 0.12378 0.00439 0.12378 0.00462 C 0.11094 0.00323 0.10434 0.00393 0.09358 3.00578E-06 C 0.09028 -0.00116 0.08403 -0.00416 0.08403 -0.00393 C 0.07135 -0.01526 0.0783 -0.01179 0.06337 -0.0148 C 0.05694 -0.01758 0.05104 -0.02104 0.04444 -0.02312 C 0.03958 -0.02243 0.03455 -0.02312 0.03003 -0.02104 C 0.02795 -0.02012 0.02708 -0.01642 0.02535 -0.0148 C 0.02396 -0.01364 0.02222 -0.01318 0.02066 -0.01249 C 0.01319 -0.00324 0.00955 3.00578E-06 0 3.00578E-06" pathEditMode="relative" rAng="0" ptsTypes="fffffffffffffffffffffA">
                                      <p:cBhvr>
                                        <p:cTn id="10" dur="5000" fill="hold"/>
                                        <p:tgtEl>
                                          <p:spTgt spid="2"/>
                                        </p:tgtEl>
                                        <p:attrNameLst>
                                          <p:attrName>ppt_x</p:attrName>
                                          <p:attrName>ppt_y</p:attrName>
                                        </p:attrNameLst>
                                      </p:cBhvr>
                                      <p:rCtr x="2691" y="647"/>
                                    </p:animMotion>
                                  </p:childTnLst>
                                </p:cTn>
                              </p:par>
                              <p:par>
                                <p:cTn id="11" presetID="0" presetClass="path" presetSubtype="0" repeatCount="indefinite" accel="50000" decel="50000" fill="hold" nodeType="withEffect">
                                  <p:stCondLst>
                                    <p:cond delay="0"/>
                                  </p:stCondLst>
                                  <p:childTnLst>
                                    <p:animMotion origin="layout" path="M 5.83333E-06 6.35838E-06 C 0.00817 -0.00369 0.00227 0.00093 0.00626 -0.00855 C 0.00817 -0.01294 0.01268 -0.02103 0.01268 -0.02103 C 0.01494 -0.03028 0.0224 -0.03676 0.02848 -0.04231 C 0.03282 -0.04092 0.03751 -0.04092 0.04133 -0.03814 C 0.05539 -0.02797 0.04445 -0.03028 0.05244 -0.02103 C 0.05973 -0.01248 0.06442 -0.01225 0.07293 -0.00855 C 0.08386 -0.0104 0.08924 -0.00924 0.09688 -0.01895 C 0.10643 -0.01687 0.10834 -0.0178 0.11112 -0.00624 C 0.11095 -0.00277 0.10956 0.03816 0.10157 0.04024 C 0.09897 0.04093 0.09619 0.04163 0.09359 0.04232 C 0.0915 0.04371 0.08924 0.04486 0.08734 0.04648 C 0.08612 0.04764 0.08543 0.04995 0.08404 0.05064 C 0.07848 0.05295 0.06668 0.05504 0.06668 0.05504 C 0.05383 0.05388 0.04723 0.05457 0.03647 0.05064 C 0.03317 0.04949 0.02692 0.04648 0.02692 0.04648 C 0.01424 0.03538 0.02119 0.03885 0.00626 0.03584 C -0.00016 0.03307 -0.00607 0.0296 -0.01266 0.02752 C -0.01753 0.02821 -0.02256 0.02752 -0.02707 0.0296 C -0.02916 0.03053 -0.03003 0.03423 -0.03176 0.03584 C -0.03315 0.037 -0.03489 0.03746 -0.03645 0.03816 C -0.04391 0.04741 -0.04756 0.05064 -0.05711 0.05064" pathEditMode="relative" ptsTypes="fffffffffffffffffffffA">
                                      <p:cBhvr>
                                        <p:cTn id="12" dur="5000" fill="hold"/>
                                        <p:tgtEl>
                                          <p:spTgt spid="3"/>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0.04878 0.00347 C 0.05694 -0.00023 0.05104 0.00439 0.05503 -0.00509 C 0.05694 -0.00948 0.06146 -0.01757 0.06146 -0.01734 C 0.06372 -0.02682 0.07118 -0.03329 0.07726 -0.03884 C 0.0816 -0.03746 0.08628 -0.03746 0.0901 -0.03468 C 0.10417 -0.02451 0.09323 -0.02682 0.10122 -0.01757 C 0.10851 -0.00902 0.11319 -0.00879 0.1217 -0.00509 C 0.13264 -0.00694 0.13802 -0.00578 0.14566 -0.01549 C 0.15521 -0.01341 0.15712 -0.01433 0.1599 -0.00277 C 0.15972 0.00069 0.15833 0.04162 0.15035 0.0437 C 0.14774 0.04439 0.14497 0.04509 0.14236 0.04578 C 0.14028 0.04717 0.13802 0.04832 0.13611 0.04994 C 0.1349 0.0511 0.1342 0.05341 0.13281 0.05411 C 0.12726 0.05642 0.11545 0.0585 0.11545 0.05873 C 0.1026 0.05734 0.09601 0.05804 0.08524 0.05411 C 0.08194 0.05295 0.07569 0.04994 0.07569 0.05017 C 0.06302 0.03885 0.06997 0.04231 0.05503 0.03931 C 0.04861 0.03653 0.04271 0.03306 0.03611 0.03098 C 0.03125 0.03168 0.02622 0.03098 0.0217 0.03306 C 0.01962 0.03399 0.01875 0.03769 0.01701 0.03931 C 0.01563 0.04046 0.01389 0.04093 0.01233 0.04162 C 0.00486 0.05087 0.00122 0.05411 -0.00833 0.05411" pathEditMode="relative" rAng="0" ptsTypes="fffffffffffffffffffffA">
                                      <p:cBhvr>
                                        <p:cTn id="14" dur="5000" fill="hold"/>
                                        <p:tgtEl>
                                          <p:spTgt spid="4"/>
                                        </p:tgtEl>
                                        <p:attrNameLst>
                                          <p:attrName>ppt_x</p:attrName>
                                          <p:attrName>ppt_y</p:attrName>
                                        </p:attrNameLst>
                                      </p:cBhvr>
                                      <p:rCtr x="2691" y="647"/>
                                    </p:animMotion>
                                  </p:childTnLst>
                                </p:cTn>
                              </p:par>
                              <p:par>
                                <p:cTn id="15" presetID="0" presetClass="path" presetSubtype="0" repeatCount="indefinite" accel="50000" decel="50000" fill="hold" nodeType="withEffect">
                                  <p:stCondLst>
                                    <p:cond delay="0"/>
                                  </p:stCondLst>
                                  <p:childTnLst>
                                    <p:animMotion origin="layout" path="M 5.83333E-06 6.35838E-06 C 0.00817 -0.00369 0.00227 0.00093 0.00626 -0.00855 C 0.00817 -0.01294 0.01268 -0.02103 0.01268 -0.02103 C 0.01494 -0.03028 0.0224 -0.03676 0.02848 -0.04231 C 0.03282 -0.04092 0.03751 -0.04092 0.04133 -0.03814 C 0.05539 -0.02797 0.04445 -0.03028 0.05244 -0.02103 C 0.05973 -0.01248 0.06442 -0.01225 0.07293 -0.00855 C 0.08386 -0.0104 0.08924 -0.00924 0.09688 -0.01895 C 0.10643 -0.01687 0.10834 -0.0178 0.11112 -0.00624 C 0.11095 -0.00277 0.10956 0.03816 0.10157 0.04024 C 0.09897 0.04093 0.09619 0.04163 0.09359 0.04232 C 0.0915 0.04371 0.08924 0.04486 0.08734 0.04648 C 0.08612 0.04764 0.08543 0.04995 0.08404 0.05064 C 0.07848 0.05295 0.06668 0.05504 0.06668 0.05504 C 0.05383 0.05388 0.04723 0.05457 0.03647 0.05064 C 0.03317 0.04949 0.02692 0.04648 0.02692 0.04648 C 0.01424 0.03538 0.02119 0.03885 0.00626 0.03584 C -0.00016 0.03307 -0.00607 0.0296 -0.01266 0.02752 C -0.01753 0.02821 -0.02256 0.02752 -0.02707 0.0296 C -0.02916 0.03053 -0.03003 0.03423 -0.03176 0.03584 C -0.03315 0.037 -0.03489 0.03746 -0.03645 0.03816 C -0.04391 0.04741 -0.04756 0.05064 -0.05711 0.05064" pathEditMode="relative" ptsTypes="fffffffffffffffffffffA">
                                      <p:cBhvr>
                                        <p:cTn id="16" dur="5000" fill="hold"/>
                                        <p:tgtEl>
                                          <p:spTgt spid="5"/>
                                        </p:tgtEl>
                                        <p:attrNameLst>
                                          <p:attrName>ppt_x</p:attrName>
                                          <p:attrName>ppt_y</p:attrName>
                                        </p:attrNameLst>
                                      </p:cBhvr>
                                    </p:animMotion>
                                  </p:childTnLst>
                                </p:cTn>
                              </p:par>
                              <p:par>
                                <p:cTn id="17" presetID="35" presetClass="path" presetSubtype="0" repeatCount="indefinite" accel="50000" decel="50000" fill="hold" nodeType="withEffect">
                                  <p:stCondLst>
                                    <p:cond delay="0"/>
                                  </p:stCondLst>
                                  <p:childTnLst>
                                    <p:animMotion origin="layout" path="M 0.09167 -0.08326 L -0.15833 -0.08326" pathEditMode="relative" rAng="0" ptsTypes="AA">
                                      <p:cBhvr>
                                        <p:cTn id="18" dur="5000" fill="hold"/>
                                        <p:tgtEl>
                                          <p:spTgt spid="6"/>
                                        </p:tgtEl>
                                        <p:attrNameLst>
                                          <p:attrName>ppt_x</p:attrName>
                                          <p:attrName>ppt_y</p:attrName>
                                        </p:attrNameLst>
                                      </p:cBhvr>
                                      <p:rCtr x="-12500" y="0"/>
                                    </p:animMotion>
                                  </p:childTnLst>
                                </p:cTn>
                              </p:par>
                              <p:par>
                                <p:cTn id="19" presetID="63" presetClass="path" presetSubtype="0" repeatCount="indefinite" accel="50000" decel="50000" fill="hold" nodeType="withEffect">
                                  <p:stCondLst>
                                    <p:cond delay="0"/>
                                  </p:stCondLst>
                                  <p:childTnLst>
                                    <p:animMotion origin="layout" path="M -0.0125 0.05549 L 0.69584 -0.07769" pathEditMode="relative" rAng="0" ptsTypes="AA">
                                      <p:cBhvr>
                                        <p:cTn id="20" dur="5000" fill="hold"/>
                                        <p:tgtEl>
                                          <p:spTgt spid="5"/>
                                        </p:tgtEl>
                                        <p:attrNameLst>
                                          <p:attrName>ppt_x</p:attrName>
                                          <p:attrName>ppt_y</p:attrName>
                                        </p:attrNameLst>
                                      </p:cBhvr>
                                      <p:rCtr x="35417" y="-6659"/>
                                    </p:animMotion>
                                  </p:childTnLst>
                                </p:cTn>
                              </p:par>
                              <p:par>
                                <p:cTn id="21" presetID="35" presetClass="path" presetSubtype="0" repeatCount="indefinite" accel="50000" decel="50000" fill="hold" nodeType="withEffect">
                                  <p:stCondLst>
                                    <p:cond delay="0"/>
                                  </p:stCondLst>
                                  <p:childTnLst>
                                    <p:animMotion origin="layout" path="M 1.11022E-16 -8.09249E-07 L -0.45 0.01665" pathEditMode="relative" rAng="0" ptsTypes="AA">
                                      <p:cBhvr>
                                        <p:cTn id="22" dur="5000" fill="hold"/>
                                        <p:tgtEl>
                                          <p:spTgt spid="2"/>
                                        </p:tgtEl>
                                        <p:attrNameLst>
                                          <p:attrName>ppt_x</p:attrName>
                                          <p:attrName>ppt_y</p:attrName>
                                        </p:attrNameLst>
                                      </p:cBhvr>
                                      <p:rCtr x="-22500" y="832"/>
                                    </p:animMotion>
                                  </p:childTnLst>
                                </p:cTn>
                              </p:par>
                              <p:par>
                                <p:cTn id="23" presetID="64" presetClass="path" presetSubtype="0" repeatCount="indefinite" accel="50000" decel="50000" fill="hold" nodeType="withEffect">
                                  <p:stCondLst>
                                    <p:cond delay="0"/>
                                  </p:stCondLst>
                                  <p:childTnLst>
                                    <p:animMotion origin="layout" path="M -0.00416 0.13876 L 0.20417 -0.24977" pathEditMode="relative" rAng="0" ptsTypes="AA">
                                      <p:cBhvr>
                                        <p:cTn id="24" dur="5000" fill="hold"/>
                                        <p:tgtEl>
                                          <p:spTgt spid="7"/>
                                        </p:tgtEl>
                                        <p:attrNameLst>
                                          <p:attrName>ppt_x</p:attrName>
                                          <p:attrName>ppt_y</p:attrName>
                                        </p:attrNameLst>
                                      </p:cBhvr>
                                      <p:rCtr x="10417" y="-19426"/>
                                    </p:animMotion>
                                  </p:childTnLst>
                                </p:cTn>
                              </p:par>
                              <p:par>
                                <p:cTn id="25" presetID="56" presetClass="path" presetSubtype="0" repeatCount="indefinite" accel="50000" decel="50000" fill="hold" nodeType="withEffect">
                                  <p:stCondLst>
                                    <p:cond delay="0"/>
                                  </p:stCondLst>
                                  <p:childTnLst>
                                    <p:animMotion origin="layout" path="M -0.05695 0.13321 L 0.19305 -0.19981" pathEditMode="relative" rAng="0" ptsTypes="AA">
                                      <p:cBhvr>
                                        <p:cTn id="26" dur="5000" fill="hold"/>
                                        <p:tgtEl>
                                          <p:spTgt spid="3"/>
                                        </p:tgtEl>
                                        <p:attrNameLst>
                                          <p:attrName>ppt_x</p:attrName>
                                          <p:attrName>ppt_y</p:attrName>
                                        </p:attrNameLst>
                                      </p:cBhvr>
                                      <p:rCtr x="12500" y="-16651"/>
                                    </p:animMotion>
                                  </p:childTnLst>
                                </p:cTn>
                              </p:par>
                              <p:par>
                                <p:cTn id="27" presetID="0" presetClass="path" presetSubtype="0" repeatCount="indefinite" accel="50000" decel="50000" fill="hold" nodeType="withEffect">
                                  <p:stCondLst>
                                    <p:cond delay="0"/>
                                  </p:stCondLst>
                                  <p:childTnLst>
                                    <p:animMotion origin="layout" path="M -0.10122 -0.17411 C -0.09306 -0.17781 -0.09896 -0.17318 -0.09497 -0.18266 C -0.09306 -0.18705 -0.08854 -0.19515 -0.08854 -0.19492 C -0.08629 -0.2044 -0.07882 -0.21087 -0.07275 -0.21642 C -0.06858 -0.21503 -0.06372 -0.21503 -0.0599 -0.21226 C -0.04584 -0.20208 -0.05677 -0.2044 -0.04879 -0.19515 C -0.0415 -0.18659 -0.03681 -0.18636 -0.0283 -0.18266 C -0.01736 -0.18451 -0.01198 -0.18335 -0.00434 -0.19307 C 0.00521 -0.19099 0.00711 -0.19191 0.00989 -0.18035 C 0.00972 -0.17688 0.00833 -0.13596 0.00034 -0.13388 C -0.00226 -0.13318 -0.00504 -0.13249 -0.00764 -0.13179 C -0.00973 -0.13041 -0.01198 -0.12925 -0.01389 -0.12763 C -0.01511 -0.12648 -0.0158 -0.12416 -0.01719 -0.12347 C -0.02275 -0.12116 -0.03455 -0.11908 -0.03455 -0.11885 C -0.0474 -0.12023 -0.054 -0.11954 -0.06476 -0.12347 C -0.06823 -0.12463 -0.07431 -0.12763 -0.07431 -0.1274 C -0.08698 -0.13873 -0.08004 -0.13526 -0.09497 -0.13827 C -0.10139 -0.14104 -0.10729 -0.14451 -0.11389 -0.14659 C -0.11875 -0.1459 -0.12379 -0.14659 -0.1283 -0.14451 C -0.13039 -0.14359 -0.13125 -0.13989 -0.13299 -0.13827 C -0.13438 -0.13711 -0.13611 -0.13665 -0.13768 -0.13596 C -0.14514 -0.12671 -0.14879 -0.12347 -0.15834 -0.12347" pathEditMode="relative" rAng="0" ptsTypes="fffffffffffffffffffffA">
                                      <p:cBhvr>
                                        <p:cTn id="28" dur="5000" fill="hold"/>
                                        <p:tgtEl>
                                          <p:spTgt spid="8"/>
                                        </p:tgtEl>
                                        <p:attrNameLst>
                                          <p:attrName>ppt_x</p:attrName>
                                          <p:attrName>ppt_y</p:attrName>
                                        </p:attrNameLst>
                                      </p:cBhvr>
                                      <p:rCtr x="2691" y="647"/>
                                    </p:animMotion>
                                  </p:childTnLst>
                                </p:cTn>
                              </p:par>
                              <p:par>
                                <p:cTn id="29"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30" dur="5000" fill="hold"/>
                                        <p:tgtEl>
                                          <p:spTgt spid="9"/>
                                        </p:tgtEl>
                                        <p:attrNameLst>
                                          <p:attrName>ppt_x</p:attrName>
                                          <p:attrName>ppt_y</p:attrName>
                                        </p:attrNameLst>
                                      </p:cBhvr>
                                      <p:rCtr x="2691" y="624"/>
                                    </p:animMotion>
                                  </p:childTnLst>
                                </p:cTn>
                              </p:par>
                              <p:par>
                                <p:cTn id="31"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32" dur="5000" fill="hold"/>
                                        <p:tgtEl>
                                          <p:spTgt spid="10"/>
                                        </p:tgtEl>
                                        <p:attrNameLst>
                                          <p:attrName>ppt_x</p:attrName>
                                          <p:attrName>ppt_y</p:attrName>
                                        </p:attrNameLst>
                                      </p:cBhvr>
                                      <p:rCtr x="2691" y="624"/>
                                    </p:animMotion>
                                  </p:childTnLst>
                                </p:cTn>
                              </p:par>
                              <p:par>
                                <p:cTn id="33"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34" dur="5000" fill="hold"/>
                                        <p:tgtEl>
                                          <p:spTgt spid="11"/>
                                        </p:tgtEl>
                                        <p:attrNameLst>
                                          <p:attrName>ppt_x</p:attrName>
                                          <p:attrName>ppt_y</p:attrName>
                                        </p:attrNameLst>
                                      </p:cBhvr>
                                      <p:rCtr x="2691" y="624"/>
                                    </p:animMotion>
                                  </p:childTnLst>
                                </p:cTn>
                              </p:par>
                              <p:par>
                                <p:cTn id="35" presetID="0" presetClass="path" presetSubtype="0" repeatCount="indefinite" accel="50000" decel="50000" fill="hold" nodeType="withEffect">
                                  <p:stCondLst>
                                    <p:cond delay="0"/>
                                  </p:stCondLst>
                                  <p:childTnLst>
                                    <p:animMotion origin="layout" path="M 1.94444E-06 1.38728E-06 C 0.00816 -0.0037 0.00226 0.00092 0.00625 -0.00856 C 0.00816 -0.01295 0.01267 -0.02104 0.01267 -0.02081 C 0.01493 -0.03029 0.02239 -0.03676 0.02847 -0.04231 C 0.03281 -0.04093 0.0375 -0.04093 0.04132 -0.03815 C 0.05538 -0.02798 0.04444 -0.03029 0.05243 -0.02104 C 0.05972 -0.01249 0.06441 -0.01226 0.07291 -0.00856 C 0.08385 -0.01041 0.08923 -0.00925 0.09687 -0.01896 C 0.10642 -0.01688 0.10833 -0.0178 0.11111 -0.00624 C 0.11094 -0.00278 0.10955 0.03815 0.10156 0.04023 C 0.09896 0.04092 0.09618 0.04162 0.09357 0.04231 C 0.09149 0.0437 0.08923 0.04485 0.08732 0.04647 C 0.08611 0.04763 0.08541 0.04994 0.08403 0.05063 C 0.07847 0.05295 0.06666 0.05503 0.06666 0.05526 C 0.05382 0.05387 0.04722 0.05457 0.03646 0.05063 C 0.03316 0.04948 0.02691 0.04647 0.02691 0.0467 C 0.01423 0.03537 0.02118 0.03884 0.00625 0.03584 C -0.00018 0.03306 -0.00608 0.02959 -0.01268 0.02751 C -0.01754 0.02821 -0.02257 0.02751 -0.02709 0.02959 C -0.02917 0.03052 -0.03004 0.03422 -0.03177 0.03584 C -0.03316 0.03699 -0.0349 0.03746 -0.03646 0.03815 C -0.04393 0.0474 -0.04757 0.05063 -0.05712 0.05063" pathEditMode="relative" rAng="0" ptsTypes="fffffffffffffffffffffA">
                                      <p:cBhvr>
                                        <p:cTn id="36" dur="5000" fill="hold"/>
                                        <p:tgtEl>
                                          <p:spTgt spid="12"/>
                                        </p:tgtEl>
                                        <p:attrNameLst>
                                          <p:attrName>ppt_x</p:attrName>
                                          <p:attrName>ppt_y</p:attrName>
                                        </p:attrNameLst>
                                      </p:cBhvr>
                                      <p:rCtr x="2691" y="647"/>
                                    </p:animMotion>
                                  </p:childTnLst>
                                </p:cTn>
                              </p:par>
                              <p:par>
                                <p:cTn id="37"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38" dur="5000" fill="hold"/>
                                        <p:tgtEl>
                                          <p:spTgt spid="13"/>
                                        </p:tgtEl>
                                        <p:attrNameLst>
                                          <p:attrName>ppt_x</p:attrName>
                                          <p:attrName>ppt_y</p:attrName>
                                        </p:attrNameLst>
                                      </p:cBhvr>
                                      <p:rCtr x="2691" y="624"/>
                                    </p:animMotion>
                                  </p:childTnLst>
                                </p:cTn>
                              </p:par>
                              <p:par>
                                <p:cTn id="39" presetID="0" presetClass="path" presetSubtype="0" repeatCount="indefinite" accel="50000" decel="50000" fill="hold" nodeType="withEffect">
                                  <p:stCondLst>
                                    <p:cond delay="0"/>
                                  </p:stCondLst>
                                  <p:childTnLst>
                                    <p:animMotion origin="layout" path="M 0.00712 0.01457 C 0.01528 0.01087 0.00938 0.01549 0.01337 0.00601 C 0.01528 0.00162 0.01979 -0.00648 0.01979 -0.00624 C 0.02205 -0.01572 0.02951 -0.0222 0.03559 -0.02775 C 0.03993 -0.02636 0.04462 -0.02636 0.04844 -0.02358 C 0.0625 -0.01341 0.05156 -0.01572 0.05955 -0.00648 C 0.06684 0.00208 0.07153 0.00231 0.08003 0.00601 C 0.09097 0.00416 0.09635 0.00532 0.10399 -0.00439 C 0.11354 -0.00231 0.11545 -0.00324 0.11823 0.00832 C 0.11806 0.01179 0.11667 0.05272 0.10868 0.0548 C 0.10608 0.05549 0.1033 0.05618 0.10069 0.05688 C 0.09861 0.05826 0.09635 0.05942 0.09444 0.06104 C 0.09323 0.0622 0.09253 0.06451 0.09115 0.0652 C 0.08559 0.06751 0.07378 0.06959 0.07378 0.06983 C 0.06094 0.06844 0.05434 0.06913 0.04358 0.0652 C 0.04028 0.06405 0.03403 0.06104 0.03403 0.06127 C 0.02135 0.04994 0.0283 0.05341 0.01337 0.0504 C 0.00694 0.04763 0.00104 0.04416 -0.00556 0.04208 C -0.01042 0.04277 -0.01545 0.04208 -0.01997 0.04416 C -0.02205 0.04509 -0.02292 0.04879 -0.02465 0.0504 C -0.02604 0.05156 -0.02778 0.05202 -0.02934 0.05272 C -0.03681 0.06196 -0.04045 0.0652 -0.05 0.0652" pathEditMode="relative" rAng="0" ptsTypes="fffffffffffffffffffffA">
                                      <p:cBhvr>
                                        <p:cTn id="40" dur="5000" fill="hold"/>
                                        <p:tgtEl>
                                          <p:spTgt spid="14"/>
                                        </p:tgtEl>
                                        <p:attrNameLst>
                                          <p:attrName>ppt_x</p:attrName>
                                          <p:attrName>ppt_y</p:attrName>
                                        </p:attrNameLst>
                                      </p:cBhvr>
                                      <p:rCtr x="2691" y="6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149" name="Picture 10" descr="AVSEQ06 (1)"/>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un14[1].gif"/>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202270" y="282388"/>
            <a:ext cx="2743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1717" y="163505"/>
            <a:ext cx="9453283" cy="1631216"/>
          </a:xfrm>
          <a:prstGeom prst="rect">
            <a:avLst/>
          </a:prstGeom>
        </p:spPr>
        <p:txBody>
          <a:bodyPr wrap="square">
            <a:spAutoFit/>
          </a:bodyPr>
          <a:lstStyle/>
          <a:p>
            <a:r>
              <a:rPr lang="en-US" sz="2000" err="1">
                <a:effectLst/>
                <a:latin typeface="Times New Roman" panose="02020603050405020304" pitchFamily="18" charset="0"/>
                <a:ea typeface="Calibri" panose="020f0502020204030204" pitchFamily="34" charset="0"/>
                <a:cs typeface="Times New Roman" panose="02020603050405020304" pitchFamily="18" charset="0"/>
              </a:rPr>
              <a:t>Chợt có tiếng ông Mặt Trời cất lên.</a:t>
            </a:r>
            <a:br>
              <a:rPr lang="en-US" sz="2000">
                <a:effectLst/>
                <a:latin typeface="Times New Roman" panose="02020603050405020304" pitchFamily="18" charset="0"/>
                <a:cs typeface="Times New Roman" panose="02020603050405020304" pitchFamily="18" charset="0"/>
              </a:rPr>
            </a:br>
            <a:r>
              <a:rPr lang="en-US" sz="2000">
                <a:effectLst/>
                <a:latin typeface="Times New Roman" panose="02020603050405020304" pitchFamily="18" charset="0"/>
                <a:cs typeface="Times New Roman" panose="02020603050405020304" pitchFamily="18" charset="0"/>
              </a:rPr>
              <a:t>-Tí Xíu ơi ! Cháu có đi với ông không ? </a:t>
            </a:r>
          </a:p>
          <a:p>
            <a:r>
              <a:rPr lang="en-US" sz="2000" err="1">
                <a:effectLst/>
                <a:latin typeface="Times New Roman" panose="02020603050405020304" pitchFamily="18" charset="0"/>
                <a:cs typeface="Times New Roman" panose="02020603050405020304" pitchFamily="18" charset="0"/>
              </a:rPr>
              <a:t>Tí Xíu ngẩng nhìn. Chú đáp giọng rất khẽ, chỉ có ông Mặt Trời là nghe thấy.</a:t>
            </a:r>
            <a:br>
              <a:rPr lang="en-US" sz="2000" err="1">
                <a:effectLst/>
                <a:latin typeface="Times New Roman" panose="02020603050405020304" pitchFamily="18" charset="0"/>
                <a:cs typeface="Times New Roman" panose="02020603050405020304" pitchFamily="18" charset="0"/>
              </a:rPr>
            </a:br>
            <a:r>
              <a:rPr lang="en-US" sz="2000" err="1">
                <a:effectLst/>
                <a:latin typeface="Times New Roman" panose="02020603050405020304" pitchFamily="18" charset="0"/>
                <a:cs typeface="Times New Roman" panose="02020603050405020304" pitchFamily="18" charset="0"/>
              </a:rPr>
              <a:t>- Đi đâu ạ ?</a:t>
            </a:r>
            <a:br>
              <a:rPr lang="en-US" sz="2000" err="1">
                <a:effectLst/>
                <a:latin typeface="Times New Roman" panose="02020603050405020304" pitchFamily="18" charset="0"/>
                <a:cs typeface="Times New Roman" panose="02020603050405020304" pitchFamily="18" charset="0"/>
              </a:rPr>
            </a:br>
            <a:endParaRPr lang="en-US" sz="2000">
              <a:latin typeface="Times New Roman" pitchFamily="18" charset="0"/>
              <a:cs typeface="Times New Roman" pitchFamily="18" charset="0"/>
            </a:endParaRPr>
          </a:p>
        </p:txBody>
      </p:sp>
    </p:spTree>
    <p:extLst>
      <p:ext uri="{BB962C8B-B14F-4D97-AF65-F5344CB8AC3E}">
        <p14:creationId xmlns:p14="http://schemas.microsoft.com/office/powerpoint/2010/main" val="170251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1"/>
</p:tagLst>
</file>

<file path=ppt/tags/tag2.xml><?xml version="1.0" encoding="utf-8"?>
<p:tagLst xmlns:p="http://schemas.openxmlformats.org/presentationml/2006/main">
  <p:tag name="AS_UNIQUEID" val="2"/>
</p:tagLst>
</file>

<file path=ppt/tags/tag3.xml><?xml version="1.0" encoding="utf-8"?>
<p:tagLst xmlns:p="http://schemas.openxmlformats.org/presentationml/2006/main">
  <p:tag name="AS_UNIQUEID" val="3"/>
</p:tagLst>
</file>

<file path=ppt/tags/tag4.xml><?xml version="1.0" encoding="utf-8"?>
<p:tagLst xmlns:p="http://schemas.openxmlformats.org/presentationml/2006/main">
  <p:tag name="AS_UNIQUEID" val="4"/>
</p:tagLst>
</file>

<file path=ppt/tags/tag5.xml><?xml version="1.0" encoding="utf-8"?>
<p:tagLst xmlns:p="http://schemas.openxmlformats.org/presentationml/2006/main">
  <p:tag name="AS_UNIQUEID" val="5"/>
</p:tagLst>
</file>

<file path=ppt/tags/tag6.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Microsoft</Company>
  <PresentationFormat>Widescreen</PresentationFormat>
  <Paragraphs>62</Paragraphs>
  <Slides>44</Slides>
  <Notes>4</Notes>
  <TotalTime>393</TotalTime>
  <HiddenSlides>0</HiddenSlides>
  <MMClips>7</MMClips>
  <ScaleCrop>0</ScaleCrop>
  <HeadingPairs>
    <vt:vector baseType="variant" size="6">
      <vt:variant>
        <vt:lpstr>Fonts used</vt:lpstr>
      </vt:variant>
      <vt:variant>
        <vt:i4>4</vt:i4>
      </vt:variant>
      <vt:variant>
        <vt:lpstr>Theme</vt:lpstr>
      </vt:variant>
      <vt:variant>
        <vt:i4>1</vt:i4>
      </vt:variant>
      <vt:variant>
        <vt:lpstr>Slide Titles</vt:lpstr>
      </vt:variant>
      <vt:variant>
        <vt:i4>44</vt:i4>
      </vt:variant>
    </vt:vector>
  </HeadingPairs>
  <TitlesOfParts>
    <vt:vector baseType="lpstr" size="49">
      <vt:lpstr>Arial</vt:lpstr>
      <vt:lpstr>Calibri Light</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PC</dc:creator>
  <cp:lastModifiedBy>Administrator</cp:lastModifiedBy>
  <cp:revision>34</cp:revision>
  <dcterms:created xsi:type="dcterms:W3CDTF">2021-04-01T08:47:18Z</dcterms:created>
  <dcterms:modified xsi:type="dcterms:W3CDTF">2026-03-30T02:27:02Z</dcterms:modified>
</cp:coreProperties>
</file>