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C1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102.xml" /><Relationship Id="rId19" Type="http://schemas.openxmlformats.org/officeDocument/2006/relationships/font" Target="fonts/font1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72D916D-65E6-49AD-9F0B-C9D59BACBE97}" type="datetimeFigureOut">
              <a:rPr lang="en-US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07E2F89-B359-44AF-BFA3-58CB3CD03D4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.xml" /><Relationship Id="rId4" Type="http://schemas.openxmlformats.org/officeDocument/2006/relationships/tags" Target="../tags/tag23.xml" /><Relationship Id="rId5" Type="http://schemas.openxmlformats.org/officeDocument/2006/relationships/tags" Target="../tags/tag24.xml" /><Relationship Id="rId6" Type="http://schemas.openxmlformats.org/officeDocument/2006/relationships/tags" Target="../tags/tag25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fld id="{9AF98B02-898F-41F3-9AD7-5866F2690B34}" type="slidenum">
              <a:rPr lang="en-US">
                <a:latin typeface="Calibri" pitchFamily="34" charset="0"/>
              </a:rPr>
              <a:t>3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EA46-B955-4E88-86E2-3FC3A80E6CE2}" type="datetimeFigureOut">
              <a:rPr lang="en-US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23E4-D0DF-4404-B8AB-C49ADF1E5AE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17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189DC-1CC5-42F5-81E4-D24D0A09A016}" type="datetimeFigureOut">
              <a:rPr lang="en-US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EEBBE-D8F1-48E8-B329-B7E7CCCD882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0368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7DD07A0-EA79-439F-9C8D-AA6403D685C5}" type="datetimeFigureOut">
              <a:rPr lang="en-US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8B7E0E4-009E-4B23-9CAE-D6C7C1AB54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jpeg" /><Relationship Id="rId5" Type="http://schemas.openxmlformats.org/officeDocument/2006/relationships/video" Target="Karaoke%20Em%20M&#417;%20G&#7863;p%20B&#225;c%20H&#7891;%20Nh&#7841;c%20Tr&#7867;%202857.mp4" TargetMode="External" /><Relationship Id="rId6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3.xml" /><Relationship Id="rId11" Type="http://schemas.openxmlformats.org/officeDocument/2006/relationships/tags" Target="../tags/tag74.xml" /><Relationship Id="rId12" Type="http://schemas.openxmlformats.org/officeDocument/2006/relationships/tags" Target="../tags/tag75.xml" /><Relationship Id="rId13" Type="http://schemas.openxmlformats.org/officeDocument/2006/relationships/tags" Target="../tags/tag76.xml" /><Relationship Id="rId14" Type="http://schemas.openxmlformats.org/officeDocument/2006/relationships/tags" Target="../tags/tag77.xml" /><Relationship Id="rId15" Type="http://schemas.openxmlformats.org/officeDocument/2006/relationships/tags" Target="../tags/tag78.xml" /><Relationship Id="rId16" Type="http://schemas.openxmlformats.org/officeDocument/2006/relationships/tags" Target="../tags/tag79.xml" /><Relationship Id="rId17" Type="http://schemas.openxmlformats.org/officeDocument/2006/relationships/tags" Target="../tags/tag80.xml" /><Relationship Id="rId2" Type="http://schemas.openxmlformats.org/officeDocument/2006/relationships/tags" Target="../tags/tag68.xml" /><Relationship Id="rId3" Type="http://schemas.openxmlformats.org/officeDocument/2006/relationships/tags" Target="../tags/tag69.xml" /><Relationship Id="rId4" Type="http://schemas.openxmlformats.org/officeDocument/2006/relationships/image" Target="../media/image9.jpeg" /><Relationship Id="rId5" Type="http://schemas.openxmlformats.org/officeDocument/2006/relationships/tags" Target="../tags/tag70.xml" /><Relationship Id="rId6" Type="http://schemas.openxmlformats.org/officeDocument/2006/relationships/image" Target="../media/image10.png" /><Relationship Id="rId7" Type="http://schemas.openxmlformats.org/officeDocument/2006/relationships/tags" Target="../tags/tag71.xml" /><Relationship Id="rId8" Type="http://schemas.openxmlformats.org/officeDocument/2006/relationships/image" Target="../media/image11.png" /><Relationship Id="rId9" Type="http://schemas.openxmlformats.org/officeDocument/2006/relationships/tags" Target="../tags/tag7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1.xml" /><Relationship Id="rId3" Type="http://schemas.openxmlformats.org/officeDocument/2006/relationships/tags" Target="../tags/tag82.xml" /><Relationship Id="rId4" Type="http://schemas.openxmlformats.org/officeDocument/2006/relationships/image" Target="../media/image12.jpeg" /><Relationship Id="rId5" Type="http://schemas.openxmlformats.org/officeDocument/2006/relationships/tags" Target="../tags/tag83.xml" /><Relationship Id="rId6" Type="http://schemas.openxmlformats.org/officeDocument/2006/relationships/image" Target="../media/image10.png" /><Relationship Id="rId7" Type="http://schemas.openxmlformats.org/officeDocument/2006/relationships/tags" Target="../tags/tag84.xml" /><Relationship Id="rId8" Type="http://schemas.openxmlformats.org/officeDocument/2006/relationships/tags" Target="../tags/tag8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image" Target="../media/image13.jpeg" /><Relationship Id="rId6" Type="http://schemas.openxmlformats.org/officeDocument/2006/relationships/tags" Target="../tags/tag89.xml" /><Relationship Id="rId7" Type="http://schemas.openxmlformats.org/officeDocument/2006/relationships/tags" Target="../tags/tag9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image" Target="../media/image17.jpeg" /><Relationship Id="rId5" Type="http://schemas.openxmlformats.org/officeDocument/2006/relationships/tags" Target="../tags/tag93.xml" /><Relationship Id="rId6" Type="http://schemas.openxmlformats.org/officeDocument/2006/relationships/tags" Target="../tags/tag9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image" Target="../media/image18.jpeg" /><Relationship Id="rId5" Type="http://schemas.openxmlformats.org/officeDocument/2006/relationships/tags" Target="../tags/tag97.xml" /><Relationship Id="rId6" Type="http://schemas.openxmlformats.org/officeDocument/2006/relationships/video" Target="Nh&#7919;ng%20B&#224;i%20Th&#417;%20Hay%20V&#7873;%20B&#225;c%20H&#7891;.mp4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8.xml" /><Relationship Id="rId3" Type="http://schemas.openxmlformats.org/officeDocument/2006/relationships/image" Target="../media/image19.jpeg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image" Target="../media/image20.png" /><Relationship Id="rId7" Type="http://schemas.openxmlformats.org/officeDocument/2006/relationships/tags" Target="../tags/tag101.xml" /><Relationship Id="rId8" Type="http://schemas.openxmlformats.org/officeDocument/2006/relationships/audio" Target="NUL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.xml" /><Relationship Id="rId11" Type="http://schemas.openxmlformats.org/officeDocument/2006/relationships/tags" Target="../tags/tag7.xml" /><Relationship Id="rId12" Type="http://schemas.openxmlformats.org/officeDocument/2006/relationships/tags" Target="../tags/tag8.xml" /><Relationship Id="rId13" Type="http://schemas.openxmlformats.org/officeDocument/2006/relationships/tags" Target="../tags/tag9.xml" /><Relationship Id="rId14" Type="http://schemas.openxmlformats.org/officeDocument/2006/relationships/tags" Target="../tags/tag10.xml" /><Relationship Id="rId15" Type="http://schemas.openxmlformats.org/officeDocument/2006/relationships/tags" Target="../tags/tag11.xml" /><Relationship Id="rId16" Type="http://schemas.openxmlformats.org/officeDocument/2006/relationships/tags" Target="../tags/tag12.xml" /><Relationship Id="rId17" Type="http://schemas.openxmlformats.org/officeDocument/2006/relationships/tags" Target="../tags/tag13.xml" /><Relationship Id="rId18" Type="http://schemas.openxmlformats.org/officeDocument/2006/relationships/tags" Target="../tags/tag14.xml" /><Relationship Id="rId19" Type="http://schemas.openxmlformats.org/officeDocument/2006/relationships/tags" Target="../tags/tag15.xml" /><Relationship Id="rId2" Type="http://schemas.openxmlformats.org/officeDocument/2006/relationships/tags" Target="../tags/tag1.xml" /><Relationship Id="rId20" Type="http://schemas.openxmlformats.org/officeDocument/2006/relationships/tags" Target="../tags/tag16.xml" /><Relationship Id="rId21" Type="http://schemas.openxmlformats.org/officeDocument/2006/relationships/tags" Target="../tags/tag17.xml" /><Relationship Id="rId22" Type="http://schemas.openxmlformats.org/officeDocument/2006/relationships/tags" Target="../tags/tag18.xml" /><Relationship Id="rId23" Type="http://schemas.openxmlformats.org/officeDocument/2006/relationships/tags" Target="../tags/tag19.xml" /><Relationship Id="rId24" Type="http://schemas.openxmlformats.org/officeDocument/2006/relationships/tags" Target="../tags/tag20.xml" /><Relationship Id="rId25" Type="http://schemas.openxmlformats.org/officeDocument/2006/relationships/tags" Target="../tags/tag21.xml" /><Relationship Id="rId3" Type="http://schemas.openxmlformats.org/officeDocument/2006/relationships/image" Target="../media/image5.jpeg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image" Target="../media/image6.jpeg" /><Relationship Id="rId8" Type="http://schemas.openxmlformats.org/officeDocument/2006/relationships/tags" Target="../tags/tag5.xml" /><Relationship Id="rId9" Type="http://schemas.openxmlformats.org/officeDocument/2006/relationships/image" Target="../media/image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6.xml" /><Relationship Id="rId4" Type="http://schemas.openxmlformats.org/officeDocument/2006/relationships/image" Target="../media/image8.jpeg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tags" Target="../tags/tag2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.xml" /><Relationship Id="rId11" Type="http://schemas.openxmlformats.org/officeDocument/2006/relationships/tags" Target="../tags/tag36.xml" /><Relationship Id="rId12" Type="http://schemas.openxmlformats.org/officeDocument/2006/relationships/tags" Target="../tags/tag37.xml" /><Relationship Id="rId13" Type="http://schemas.openxmlformats.org/officeDocument/2006/relationships/tags" Target="../tags/tag38.xml" /><Relationship Id="rId14" Type="http://schemas.openxmlformats.org/officeDocument/2006/relationships/tags" Target="../tags/tag39.xml" /><Relationship Id="rId2" Type="http://schemas.openxmlformats.org/officeDocument/2006/relationships/tags" Target="../tags/tag30.xml" /><Relationship Id="rId3" Type="http://schemas.openxmlformats.org/officeDocument/2006/relationships/tags" Target="../tags/tag31.xml" /><Relationship Id="rId4" Type="http://schemas.openxmlformats.org/officeDocument/2006/relationships/image" Target="../media/image9.jpeg" /><Relationship Id="rId5" Type="http://schemas.openxmlformats.org/officeDocument/2006/relationships/tags" Target="../tags/tag32.xml" /><Relationship Id="rId6" Type="http://schemas.openxmlformats.org/officeDocument/2006/relationships/image" Target="../media/image10.png" /><Relationship Id="rId7" Type="http://schemas.openxmlformats.org/officeDocument/2006/relationships/tags" Target="../tags/tag33.xml" /><Relationship Id="rId8" Type="http://schemas.openxmlformats.org/officeDocument/2006/relationships/image" Target="../media/image11.png" /><Relationship Id="rId9" Type="http://schemas.openxmlformats.org/officeDocument/2006/relationships/tags" Target="../tags/tag3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0.xml" /><Relationship Id="rId3" Type="http://schemas.openxmlformats.org/officeDocument/2006/relationships/tags" Target="../tags/tag41.xml" /><Relationship Id="rId4" Type="http://schemas.openxmlformats.org/officeDocument/2006/relationships/image" Target="../media/image12.jpeg" /><Relationship Id="rId5" Type="http://schemas.openxmlformats.org/officeDocument/2006/relationships/tags" Target="../tags/tag42.xml" /><Relationship Id="rId6" Type="http://schemas.openxmlformats.org/officeDocument/2006/relationships/image" Target="../media/image10.png" /><Relationship Id="rId7" Type="http://schemas.openxmlformats.org/officeDocument/2006/relationships/tags" Target="../tags/tag43.xml" /><Relationship Id="rId8" Type="http://schemas.openxmlformats.org/officeDocument/2006/relationships/tags" Target="../tags/tag4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image" Target="../media/image13.jpeg" /><Relationship Id="rId6" Type="http://schemas.openxmlformats.org/officeDocument/2006/relationships/tags" Target="../tags/tag48.xml" /><Relationship Id="rId7" Type="http://schemas.openxmlformats.org/officeDocument/2006/relationships/tags" Target="../tags/tag4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image" Target="../media/image14.jpeg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5.xml" /><Relationship Id="rId3" Type="http://schemas.openxmlformats.org/officeDocument/2006/relationships/image" Target="../media/image15.jpeg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Relationship Id="rId7" Type="http://schemas.openxmlformats.org/officeDocument/2006/relationships/tags" Target="../tags/tag5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7.xml" /><Relationship Id="rId2" Type="http://schemas.openxmlformats.org/officeDocument/2006/relationships/tags" Target="../tags/tag60.xml" /><Relationship Id="rId3" Type="http://schemas.openxmlformats.org/officeDocument/2006/relationships/tags" Target="../tags/tag61.xml" /><Relationship Id="rId4" Type="http://schemas.openxmlformats.org/officeDocument/2006/relationships/image" Target="../media/image16.jpeg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Content Placeholder 13" descr="IMG_17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28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FFC000"/>
                </a:solidFill>
              </a:rPr>
              <a:t>Bài hát: </a:t>
            </a:r>
            <a:br>
              <a:rPr lang="en-US" sz="3600" b="1"/>
            </a:br>
            <a:r>
              <a:rPr lang="en-US" sz="3600" b="1"/>
              <a:t>“ </a:t>
            </a:r>
            <a:r>
              <a:rPr lang="en-US" sz="3600" b="1">
                <a:solidFill>
                  <a:srgbClr val="FF0000"/>
                </a:solidFill>
              </a:rPr>
              <a:t>Nhớ </a:t>
            </a:r>
            <a:r>
              <a:rPr lang="vi-VN" sz="3600" b="1">
                <a:solidFill>
                  <a:srgbClr val="FF0000"/>
                </a:solidFill>
              </a:rPr>
              <a:t>ơ</a:t>
            </a:r>
            <a:r>
              <a:rPr lang="en-US" sz="3600" b="1">
                <a:solidFill>
                  <a:srgbClr val="FF0000"/>
                </a:solidFill>
              </a:rPr>
              <a:t>n Bác</a:t>
            </a:r>
            <a:r>
              <a:rPr lang="en-US" sz="3600" b="1"/>
              <a:t>”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066800" y="1447800"/>
            <a:ext cx="6934200" cy="3733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cs typeface="Arial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4488" y="1600200"/>
            <a:ext cx="2840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Karaoke Em Mơ Gặp Bác Hồ Nhạc Trẻ 2857.mp4">
            <a:hlinkClick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artoon character on grass with a banner&#10;&#10;Description automatically generated with medium confidence">
            <a:extLst>
              <a:ext uri="{FF2B5EF4-FFF2-40B4-BE49-F238E27FC236}">
                <a16:creationId xmlns:a16="http://schemas.microsoft.com/office/drawing/2014/main" id="{D888C4B2-3AEF-BF81-7FA5-DE4A10B7C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986135"/>
            <a:ext cx="4572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BIÊN</a:t>
            </a:r>
          </a:p>
          <a:p>
            <a:pPr algn="ctr">
              <a:lnSpc>
                <a:spcPct val="150000"/>
              </a:lnSpc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616875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  <a:p>
            <a:pPr algn="ctr"/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Đề tài       : Thơ “ Ảnh Bác ”</a:t>
            </a:r>
          </a:p>
          <a:p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Lứa tuổi   : 4 – 5 tuổi</a:t>
            </a:r>
            <a:endParaRPr lang="en-US" sz="2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Giáo viên : Nguyễn Thị Thanh Vân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037" y="5632609"/>
            <a:ext cx="235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 – 2026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Picture 2" descr="Animation2"/>
          <p:cNvPicPr>
            <a:picLocks noGrp="1" noChangeAspect="1" noChangeArrowheads="1" noCrop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533400"/>
            <a:ext cx="4238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2209800"/>
            <a:ext cx="4238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0" y="1447800"/>
            <a:ext cx="4238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/>
          <p:nvPr>
            <p:custDataLst>
              <p:tags r:id="rId12"/>
            </p:custDataLst>
          </p:nvPr>
        </p:nvSpPr>
        <p:spPr bwMode="auto">
          <a:xfrm>
            <a:off x="1905000" y="2590800"/>
            <a:ext cx="480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/>
              <a:t>Ngoài sân có mấy con gà</a:t>
            </a:r>
          </a:p>
          <a:p>
            <a:pPr algn="ctr" eaLnBrk="1" hangingPunct="1"/>
            <a:r>
              <a:rPr lang="en-US" sz="2400" b="1"/>
              <a:t>Ngoài vườn có mấy quả na chín rồi</a:t>
            </a:r>
          </a:p>
        </p:txBody>
      </p:sp>
      <p:sp>
        <p:nvSpPr>
          <p:cNvPr id="14345" name="Title 1"/>
          <p:cNvSpPr txBox="1"/>
          <p:nvPr>
            <p:custDataLst>
              <p:tags r:id="rId13"/>
            </p:custDataLst>
          </p:nvPr>
        </p:nvSpPr>
        <p:spPr bwMode="auto">
          <a:xfrm>
            <a:off x="4724400" y="59436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sz="2400" b="1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-152400" y="41148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latin typeface="Calibri" pitchFamily="34" charset="0"/>
              </a:rPr>
              <a:t>Em nghe như Bác dặn lời</a:t>
            </a:r>
          </a:p>
          <a:p>
            <a:pPr algn="ctr" eaLnBrk="1" hangingPunct="1"/>
            <a:r>
              <a:rPr lang="en-US" sz="2400" b="1">
                <a:latin typeface="Calibri" pitchFamily="34" charset="0"/>
              </a:rPr>
              <a:t>Cháu ơi đừng có chơi bời đâu xa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" name="Left Arrow 13"/>
          <p:cNvSpPr/>
          <p:nvPr>
            <p:custDataLst>
              <p:tags r:id="rId15"/>
            </p:custDataLst>
          </p:nvPr>
        </p:nvSpPr>
        <p:spPr>
          <a:xfrm rot="9913213">
            <a:off x="5060950" y="2424113"/>
            <a:ext cx="527050" cy="312737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0000"/>
              </a:solidFill>
              <a:cs typeface="Arial"/>
            </a:endParaRPr>
          </a:p>
        </p:txBody>
      </p:sp>
      <p:sp>
        <p:nvSpPr>
          <p:cNvPr id="15" name="Left Arrow 14"/>
          <p:cNvSpPr/>
          <p:nvPr>
            <p:custDataLst>
              <p:tags r:id="rId16"/>
            </p:custDataLst>
          </p:nvPr>
        </p:nvSpPr>
        <p:spPr>
          <a:xfrm rot="11756679">
            <a:off x="3359150" y="3668713"/>
            <a:ext cx="528638" cy="314325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0000"/>
              </a:solidFill>
              <a:cs typeface="Arial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" y="60960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latin typeface="Calibri" pitchFamily="34" charset="0"/>
              </a:rPr>
              <a:t>Ngoài sân và trong vườn của nhà bạn nhỏ có những gì ?</a:t>
            </a:r>
          </a:p>
          <a:p>
            <a:pPr algn="ctr" eaLnBrk="1" hangingPunct="1"/>
            <a:r>
              <a:rPr lang="en-US" sz="2400" b="1">
                <a:latin typeface="Calibri" pitchFamily="34" charset="0"/>
              </a:rPr>
              <a:t>Bác Hồ đã căn dặn các bạn nhỏ điều gì 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36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2" descr="Animation3"/>
          <p:cNvPicPr>
            <a:picLocks noGrp="1" noChangeAspect="1" noChangeArrowheads="1" noCrop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/>
          <p:nvPr>
            <p:custDataLst>
              <p:tags r:id="rId8"/>
            </p:custDataLst>
          </p:nvPr>
        </p:nvSpPr>
        <p:spPr bwMode="auto">
          <a:xfrm>
            <a:off x="2590800" y="5943600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/>
              <a:t>Trồng rau, quét bếp, đuổi gà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38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8" name="Picture 2" descr="Animation1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0" y="62118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latin typeface="Calibri" pitchFamily="34" charset="0"/>
              </a:rPr>
              <a:t>Thấy tàu bay Mỹ nhớ ra hầm ngồi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1" name="Content Placeholder 3" descr="13925hinh-nen-powerpoint-hoa-la-tinh-te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288" cy="6858000"/>
          </a:xfrm>
        </p:spPr>
      </p:pic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>
            <a:off x="0" y="0"/>
            <a:ext cx="9296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Hoạt động 3:Dạy trẻ đọc thơ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“ Ảnh Bác”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				</a:t>
            </a:r>
            <a:r>
              <a:rPr lang="en-US" sz="44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- Trần Đăng Khoa -</a:t>
            </a:r>
            <a:endParaRPr lang="en-US" sz="40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solidFill>
                  <a:srgbClr val="0000FF"/>
                </a:solidFill>
              </a:rPr>
              <a:t>Ngâm thơ: “ Ảnh bác”</a:t>
            </a:r>
            <a:br>
              <a:rPr lang="en-US" sz="3600">
                <a:solidFill>
                  <a:srgbClr val="0000FF"/>
                </a:solidFill>
              </a:rPr>
            </a:br>
            <a:r>
              <a:rPr lang="en-US" sz="3600">
                <a:solidFill>
                  <a:srgbClr val="0000FF"/>
                </a:solidFill>
              </a:rPr>
              <a:t>Trình bày: Mộng Thu</a:t>
            </a:r>
          </a:p>
        </p:txBody>
      </p:sp>
      <p:pic>
        <p:nvPicPr>
          <p:cNvPr id="4" name="Những Bài Thơ Hay Về Bác Hồ.mp4">
            <a:hlinkClick action="ppaction://media"/>
          </p:cNvPr>
          <p:cNvPicPr>
            <a:picLocks noGrp="1" noRot="1" noChangeAspect="1"/>
          </p:cNvPicPr>
          <p:nvPr>
            <p:ph idx="1"/>
            <a:videoFile r:link="rId6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083675" cy="5410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458" name="Content Placeholder 3" descr="12949220512059867599_574_574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9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/>
              <a:t>Trò chơi:</a:t>
            </a:r>
            <a:br>
              <a:rPr lang="en-US" sz="6000" b="1"/>
            </a:br>
            <a:r>
              <a:rPr lang="en-US" sz="6000" b="1"/>
              <a:t>“Giọng đọc nối tiếp ”</a:t>
            </a:r>
          </a:p>
        </p:txBody>
      </p:sp>
      <p:pic>
        <p:nvPicPr>
          <p:cNvPr id="5" name="V.A – Ai Yêu Bác Hồ Chí Minh Hơn Thiếu Niên Nhi Đồng Beat (1).mp3">
            <a:hlinkClick action="ppaction://media"/>
          </p:cNvPr>
          <p:cNvPicPr>
            <a:picLocks noRot="1" noChangeAspect="1"/>
          </p:cNvPicPr>
          <p:nvPr>
            <a:audioFile r:link="rId8"/>
            <p:custDataLst>
              <p:tags r:id="rId7"/>
            </p:custDataLst>
            <p:extLst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122" name="Picture 3" descr="1353660872_hinh-nen-power-point-dep-8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0" y="228600"/>
            <a:ext cx="8305800" cy="28194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US" err="1">
                <a:solidFill>
                  <a:srgbClr val="0000FF"/>
                </a:solidFill>
              </a:rPr>
              <a:t>Hoạt động 1: Dạy trẻ đọc thơ</a:t>
            </a:r>
            <a:br>
              <a:rPr lang="en-US"/>
            </a:br>
            <a:r>
              <a:rPr lang="en-US"/>
              <a:t>Bài thơ: “</a:t>
            </a:r>
            <a:r>
              <a:rPr lang="en-US" sz="7300" b="1" cap="all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Ảnh Bác</a:t>
            </a:r>
            <a:r>
              <a:rPr lang="en-US"/>
              <a:t>”</a:t>
            </a:r>
            <a:br>
              <a:rPr lang="en-US"/>
            </a:br>
            <a:r>
              <a:rPr lang="en-US"/>
              <a:t>                     *** Trần Đăng Khoa***</a:t>
            </a:r>
            <a:br>
              <a:rPr lang="en-US"/>
            </a:br>
            <a:endParaRPr lang="en-US"/>
          </a:p>
        </p:txBody>
      </p:sp>
      <p:sp>
        <p:nvSpPr>
          <p:cNvPr id="5124" name="Subtitle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898989"/>
              </a:solidFill>
            </a:endParaRPr>
          </a:p>
        </p:txBody>
      </p:sp>
      <p:pic>
        <p:nvPicPr>
          <p:cNvPr id="5125" name="Picture 5" descr="article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5908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3" descr="Hoa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286000" y="3810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3" descr="Hoa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286000" y="46482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3" descr="Hoa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286000" y="3048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3" descr="Hoa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286000" y="2286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3" descr="Hoa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362200" y="54864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3" descr="Hoa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200400" y="54864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3" descr="Hoa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191000" y="55626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3" descr="Hoa"/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105400" y="55626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3" descr="Hoa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867400" y="55626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3" descr="Hoa"/>
          <p:cNvPicPr>
            <a:picLocks noChangeAspect="1" noChangeArrowheads="1" noCrop="1"/>
          </p:cNvPicPr>
          <p:nvPr>
            <p:custDataLst>
              <p:tags r:id="rId19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791200" y="47244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43" descr="Hoa"/>
          <p:cNvPicPr>
            <a:picLocks noChangeAspect="1" noChangeArrowheads="1" noCrop="1"/>
          </p:cNvPicPr>
          <p:nvPr>
            <p:custDataLst>
              <p:tags r:id="rId2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791200" y="38862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43" descr="Hoa"/>
          <p:cNvPicPr>
            <a:picLocks noChangeAspect="1" noChangeArrowheads="1" noCrop="1"/>
          </p:cNvPicPr>
          <p:nvPr>
            <p:custDataLst>
              <p:tags r:id="rId2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791200" y="3048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43" descr="Hoa"/>
          <p:cNvPicPr>
            <a:picLocks noChangeAspect="1" noChangeArrowheads="1" noCrop="1"/>
          </p:cNvPicPr>
          <p:nvPr>
            <p:custDataLst>
              <p:tags r:id="rId2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791200" y="23622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43" descr="Hoa"/>
          <p:cNvPicPr>
            <a:picLocks noChangeAspect="1" noChangeArrowheads="1" noCrop="1"/>
          </p:cNvPicPr>
          <p:nvPr>
            <p:custDataLst>
              <p:tags r:id="rId2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953000" y="23622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43" descr="Hoa"/>
          <p:cNvPicPr>
            <a:picLocks noChangeAspect="1" noChangeArrowheads="1" noCrop="1"/>
          </p:cNvPicPr>
          <p:nvPr>
            <p:custDataLst>
              <p:tags r:id="rId2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962400" y="2286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43" descr="Hoa"/>
          <p:cNvPicPr>
            <a:picLocks noChangeAspect="1" noChangeArrowheads="1" noCrop="1"/>
          </p:cNvPicPr>
          <p:nvPr>
            <p:custDataLst>
              <p:tags r:id="rId2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048000" y="2286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6146" name="Picture 2" descr="Animation2"/>
          <p:cNvPicPr>
            <a:picLocks noGrp="1" noChangeAspect="1" noChangeArrowheads="1" noCrop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-152400" y="5943600"/>
            <a:ext cx="4114800" cy="1143000"/>
          </a:xfrm>
        </p:spPr>
        <p:txBody>
          <a:bodyPr/>
          <a:lstStyle/>
          <a:p>
            <a:pPr eaLnBrk="1" hangingPunct="1"/>
            <a:r>
              <a:rPr lang="en-US" sz="2400" b="1"/>
              <a:t>Nhà em treo ảnh Bác Hồ</a:t>
            </a:r>
            <a:br>
              <a:rPr lang="en-US" sz="2400" b="1"/>
            </a:br>
            <a:r>
              <a:rPr lang="en-US" sz="2400" b="1"/>
              <a:t>Bên trên là một lá cờ đỏ tươi</a:t>
            </a:r>
          </a:p>
        </p:txBody>
      </p:sp>
      <p:sp>
        <p:nvSpPr>
          <p:cNvPr id="9" name="Title 1"/>
          <p:cNvSpPr txBox="1"/>
          <p:nvPr>
            <p:custDataLst>
              <p:tags r:id="rId7"/>
            </p:custDataLst>
          </p:nvPr>
        </p:nvSpPr>
        <p:spPr bwMode="auto">
          <a:xfrm>
            <a:off x="4114800" y="59436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/>
              <a:t>Ngày ngày Bác mỉm miệng cười</a:t>
            </a:r>
            <a:br>
              <a:rPr lang="en-US" sz="2400" b="1"/>
            </a:br>
            <a:r>
              <a:rPr lang="en-US" sz="2400" b="1"/>
              <a:t>Bác nhìn các cháu vui chơi trong nhà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5" name="Picture 2" descr="Animation2"/>
          <p:cNvPicPr>
            <a:picLocks noGrp="1" noChangeAspect="1" noChangeArrowheads="1" noCrop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533400"/>
            <a:ext cx="4238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2209800"/>
            <a:ext cx="4238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0" y="1447800"/>
            <a:ext cx="4238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/>
          <p:nvPr>
            <p:custDataLst>
              <p:tags r:id="rId12"/>
            </p:custDataLst>
          </p:nvPr>
        </p:nvSpPr>
        <p:spPr bwMode="auto">
          <a:xfrm>
            <a:off x="-152400" y="5943600"/>
            <a:ext cx="480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/>
              <a:t>Ngoài sân có mấy con gà</a:t>
            </a:r>
          </a:p>
          <a:p>
            <a:pPr algn="ctr" eaLnBrk="1" hangingPunct="1"/>
            <a:r>
              <a:rPr lang="en-US" sz="2400" b="1"/>
              <a:t>Ngoài vườn có mấy quả na chín rồi</a:t>
            </a:r>
          </a:p>
        </p:txBody>
      </p:sp>
      <p:sp>
        <p:nvSpPr>
          <p:cNvPr id="8201" name="Title 1"/>
          <p:cNvSpPr txBox="1"/>
          <p:nvPr>
            <p:custDataLst>
              <p:tags r:id="rId13"/>
            </p:custDataLst>
          </p:nvPr>
        </p:nvSpPr>
        <p:spPr bwMode="auto">
          <a:xfrm>
            <a:off x="4724400" y="59436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sz="2400" b="1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60960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latin typeface="Calibri" pitchFamily="34" charset="0"/>
              </a:rPr>
              <a:t>Em nghe như Bác dặn lời</a:t>
            </a:r>
          </a:p>
          <a:p>
            <a:pPr algn="ctr" eaLnBrk="1" hangingPunct="1"/>
            <a:r>
              <a:rPr lang="en-US" sz="2400" b="1">
                <a:latin typeface="Calibri" pitchFamily="34" charset="0"/>
              </a:rPr>
              <a:t>Cháu ơi đừng có chơi bời đâu xa</a:t>
            </a:r>
            <a:endParaRPr 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19" name="Picture 2" descr="Animation3"/>
          <p:cNvPicPr>
            <a:picLocks noGrp="1" noChangeAspect="1" noChangeArrowheads="1" noCrop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/>
          <p:nvPr>
            <p:custDataLst>
              <p:tags r:id="rId8"/>
            </p:custDataLst>
          </p:nvPr>
        </p:nvSpPr>
        <p:spPr bwMode="auto">
          <a:xfrm>
            <a:off x="2590800" y="5943600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/>
              <a:t>Trồng rau, quét bếp, đuổi gà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2" descr="Animation1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0" y="62118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latin typeface="Calibri" pitchFamily="34" charset="0"/>
              </a:rPr>
              <a:t>Thấy tàu bay Mỹ nhớ ra hầm ngồi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Picture 2" descr="Animation1"/>
          <p:cNvPicPr>
            <a:picLocks noGrp="1" noChangeAspect="1" noChangeArrowheads="1" noCrop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5257800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latin typeface="Calibri" pitchFamily="34" charset="0"/>
              </a:rPr>
              <a:t>Bác lo bao việc trên đời</a:t>
            </a:r>
          </a:p>
          <a:p>
            <a:pPr algn="ctr" eaLnBrk="1" hangingPunct="1"/>
            <a:r>
              <a:rPr lang="en-US" sz="2400" b="1">
                <a:latin typeface="Calibri" pitchFamily="34" charset="0"/>
              </a:rPr>
              <a:t>Ngày ngày Bác vẫn tươi cười với em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1356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Câu thơ nào nói rằng Bác hồ rất bận rộn nhưng vẫn dành tình cảm cho các cháu thiếu niên?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2290" name="Content Placeholder 3" descr="05-12-12_KhiTocDo_wallpaper_powerpoint_quanlydat-(3)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5650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35052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>
                <a:solidFill>
                  <a:srgbClr val="FFC000"/>
                </a:solidFill>
              </a:rPr>
              <a:t>* Bài thơ có tên là gì?</a:t>
            </a:r>
            <a:br>
              <a:rPr lang="en-US" sz="3600">
                <a:solidFill>
                  <a:srgbClr val="FFC000"/>
                </a:solidFill>
              </a:rPr>
            </a:br>
            <a:r>
              <a:rPr lang="en-US" sz="3600">
                <a:solidFill>
                  <a:srgbClr val="FFC000"/>
                </a:solidFill>
              </a:rPr>
              <a:t>				“ </a:t>
            </a:r>
            <a:r>
              <a:rPr lang="en-US" sz="3600">
                <a:solidFill>
                  <a:srgbClr val="FF0000"/>
                </a:solidFill>
              </a:rPr>
              <a:t>Ảnh Bác</a:t>
            </a:r>
            <a:r>
              <a:rPr lang="en-US" sz="3600">
                <a:solidFill>
                  <a:srgbClr val="FFC000"/>
                </a:solidFill>
              </a:rPr>
              <a:t>”</a:t>
            </a:r>
            <a:br>
              <a:rPr lang="en-US" sz="3600">
                <a:solidFill>
                  <a:srgbClr val="FFC000"/>
                </a:solidFill>
              </a:rPr>
            </a:br>
            <a:r>
              <a:rPr lang="en-US" sz="3600">
                <a:solidFill>
                  <a:srgbClr val="FFC000"/>
                </a:solidFill>
              </a:rPr>
              <a:t>* Bài thơ do nhà thơ nào sáng tác?</a:t>
            </a:r>
            <a:br>
              <a:rPr lang="en-US" sz="3600">
                <a:solidFill>
                  <a:srgbClr val="FFC000"/>
                </a:solidFill>
              </a:rPr>
            </a:br>
            <a:r>
              <a:rPr lang="en-US" sz="3600">
                <a:solidFill>
                  <a:srgbClr val="FFC000"/>
                </a:solidFill>
              </a:rPr>
              <a:t>				“ </a:t>
            </a:r>
            <a:r>
              <a:rPr lang="en-US" sz="3600">
                <a:solidFill>
                  <a:srgbClr val="FF0000"/>
                </a:solidFill>
              </a:rPr>
              <a:t>Trần Đăng Khoa</a:t>
            </a:r>
            <a:r>
              <a:rPr lang="en-US" sz="3600">
                <a:solidFill>
                  <a:srgbClr val="FFC000"/>
                </a:solidFill>
              </a:rPr>
              <a:t>”</a:t>
            </a: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>
            <a:off x="0" y="1314271"/>
            <a:ext cx="914399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err="1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Đàm thoại – trích dẫn</a:t>
            </a:r>
            <a:endParaRPr lang="en-US" sz="7200" b="1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>
          <a:xfrm>
            <a:off x="2229615" y="219670"/>
            <a:ext cx="430367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Hoạt động 2:</a:t>
            </a:r>
          </a:p>
        </p:txBody>
      </p:sp>
    </p:spTree>
  </p:cSld>
  <p:clrMapOvr>
    <a:masterClrMapping/>
  </p:clrMapOvr>
  <p:transition>
    <p:dissolv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Picture 2" descr="ren0015"/>
          <p:cNvPicPr>
            <a:picLocks noGrp="1" noChangeAspect="1" noChangeArrowheads="1"/>
          </p:cNvPicPr>
          <p:nvPr>
            <p:ph idx="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sp>
        <p:nvSpPr>
          <p:cNvPr id="6" name="Title 1"/>
          <p:cNvSpPr txBox="1"/>
          <p:nvPr>
            <p:custDataLst>
              <p:tags r:id="rId6"/>
            </p:custDataLst>
          </p:nvPr>
        </p:nvSpPr>
        <p:spPr>
          <a:xfrm>
            <a:off x="-152400" y="5943600"/>
            <a:ext cx="4114800" cy="1143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ct val="0"/>
              </a:spcAft>
              <a:defRPr/>
            </a:pPr>
            <a:r>
              <a:rPr lang="en-US" sz="2400" b="1" err="1">
                <a:latin typeface="+mn-lt"/>
                <a:cs typeface="+mn-cs"/>
              </a:rPr>
              <a:t>Bên trên tấm ảnh Bác hồ có treo thứ gì? Nó có màu sắc gì? </a:t>
            </a:r>
            <a:endParaRPr lang="en-US" sz="2400" b="1">
              <a:latin typeface="+mj-lt"/>
              <a:ea typeface="+mj-ea"/>
              <a:cs typeface="+mj-cs"/>
            </a:endParaRPr>
          </a:p>
        </p:txBody>
      </p:sp>
      <p:sp>
        <p:nvSpPr>
          <p:cNvPr id="7" name="Left Arrow 6"/>
          <p:cNvSpPr/>
          <p:nvPr>
            <p:custDataLst>
              <p:tags r:id="rId7"/>
            </p:custDataLst>
          </p:nvPr>
        </p:nvSpPr>
        <p:spPr>
          <a:xfrm rot="21446752">
            <a:off x="3579813" y="384175"/>
            <a:ext cx="528637" cy="314325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0000"/>
              </a:solidFill>
              <a:cs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4800" y="228600"/>
            <a:ext cx="4191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Nhà em treo ảnh Bác Hồ</a:t>
            </a:r>
            <a:br>
              <a:rPr lang="en-US" sz="2000" b="1">
                <a:latin typeface="Calibri" pitchFamily="34" charset="0"/>
              </a:rPr>
            </a:br>
            <a:r>
              <a:rPr lang="en-US" sz="2000" b="1">
                <a:latin typeface="Calibri" pitchFamily="34" charset="0"/>
              </a:rPr>
              <a:t>Bên trên là một lá cờ đỏ tươi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Ngày ngày Bác mỉm miệng cười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Bác nhìn các cháu vui chơi trong nhà</a:t>
            </a:r>
          </a:p>
          <a:p>
            <a:pPr eaLnBrk="1" hangingPunct="1"/>
            <a:endParaRPr lang="en-US" sz="2000" b="1">
              <a:latin typeface="Calibri" panose="020f0502020204030204" pitchFamily="34" charset="0"/>
            </a:endParaRPr>
          </a:p>
          <a:p>
            <a:pPr eaLnBrk="1" hangingPunct="1"/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61039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 Bác Hồ yêu quý các cháu nhỏ NTN?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 Vậy vẻ mặt của Bác trong tấm ảnh NTN? </a:t>
            </a:r>
          </a:p>
        </p:txBody>
      </p:sp>
      <p:sp>
        <p:nvSpPr>
          <p:cNvPr id="13320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6200" y="838200"/>
            <a:ext cx="411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10"/>
</p:tagLst>
</file>

<file path=ppt/tags/tag100.xml><?xml version="1.0" encoding="utf-8"?>
<p:tagLst xmlns:p="http://schemas.openxmlformats.org/presentationml/2006/main">
  <p:tag name="AS_UNIQUEID" val="100"/>
</p:tagLst>
</file>

<file path=ppt/tags/tag101.xml><?xml version="1.0" encoding="utf-8"?>
<p:tagLst xmlns:p="http://schemas.openxmlformats.org/presentationml/2006/main">
  <p:tag name="AS_UNIQUEID" val="101"/>
</p:tagLst>
</file>

<file path=ppt/tags/tag102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11.xml><?xml version="1.0" encoding="utf-8"?>
<p:tagLst xmlns:p="http://schemas.openxmlformats.org/presentationml/2006/main">
  <p:tag name="AS_UNIQUEID" val="11"/>
</p:tagLst>
</file>

<file path=ppt/tags/tag12.xml><?xml version="1.0" encoding="utf-8"?>
<p:tagLst xmlns:p="http://schemas.openxmlformats.org/presentationml/2006/main">
  <p:tag name="AS_UNIQUEID" val="12"/>
</p:tagLst>
</file>

<file path=ppt/tags/tag13.xml><?xml version="1.0" encoding="utf-8"?>
<p:tagLst xmlns:p="http://schemas.openxmlformats.org/presentationml/2006/main">
  <p:tag name="AS_UNIQUEID" val="13"/>
</p:tagLst>
</file>

<file path=ppt/tags/tag14.xml><?xml version="1.0" encoding="utf-8"?>
<p:tagLst xmlns:p="http://schemas.openxmlformats.org/presentationml/2006/main">
  <p:tag name="AS_UNIQUEID" val="14"/>
</p:tagLst>
</file>

<file path=ppt/tags/tag15.xml><?xml version="1.0" encoding="utf-8"?>
<p:tagLst xmlns:p="http://schemas.openxmlformats.org/presentationml/2006/main">
  <p:tag name="AS_UNIQUEID" val="15"/>
</p:tagLst>
</file>

<file path=ppt/tags/tag16.xml><?xml version="1.0" encoding="utf-8"?>
<p:tagLst xmlns:p="http://schemas.openxmlformats.org/presentationml/2006/main">
  <p:tag name="AS_UNIQUEID" val="16"/>
</p:tagLst>
</file>

<file path=ppt/tags/tag17.xml><?xml version="1.0" encoding="utf-8"?>
<p:tagLst xmlns:p="http://schemas.openxmlformats.org/presentationml/2006/main">
  <p:tag name="AS_UNIQUEID" val="17"/>
</p:tagLst>
</file>

<file path=ppt/tags/tag18.xml><?xml version="1.0" encoding="utf-8"?>
<p:tagLst xmlns:p="http://schemas.openxmlformats.org/presentationml/2006/main">
  <p:tag name="AS_UNIQUEID" val="18"/>
</p:tagLst>
</file>

<file path=ppt/tags/tag19.xml><?xml version="1.0" encoding="utf-8"?>
<p:tagLst xmlns:p="http://schemas.openxmlformats.org/presentationml/2006/main">
  <p:tag name="AS_UNIQUEID" val="19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20"/>
</p:tagLst>
</file>

<file path=ppt/tags/tag21.xml><?xml version="1.0" encoding="utf-8"?>
<p:tagLst xmlns:p="http://schemas.openxmlformats.org/presentationml/2006/main">
  <p:tag name="AS_UNIQUEID" val="21"/>
</p:tagLst>
</file>

<file path=ppt/tags/tag22.xml><?xml version="1.0" encoding="utf-8"?>
<p:tagLst xmlns:p="http://schemas.openxmlformats.org/presentationml/2006/main">
  <p:tag name="AS_UNIQUEID" val="22"/>
</p:tagLst>
</file>

<file path=ppt/tags/tag23.xml><?xml version="1.0" encoding="utf-8"?>
<p:tagLst xmlns:p="http://schemas.openxmlformats.org/presentationml/2006/main">
  <p:tag name="AS_UNIQUEID" val="23"/>
</p:tagLst>
</file>

<file path=ppt/tags/tag24.xml><?xml version="1.0" encoding="utf-8"?>
<p:tagLst xmlns:p="http://schemas.openxmlformats.org/presentationml/2006/main">
  <p:tag name="AS_UNIQUEID" val="24"/>
</p:tagLst>
</file>

<file path=ppt/tags/tag25.xml><?xml version="1.0" encoding="utf-8"?>
<p:tagLst xmlns:p="http://schemas.openxmlformats.org/presentationml/2006/main">
  <p:tag name="AS_UNIQUEID" val="25"/>
</p:tagLst>
</file>

<file path=ppt/tags/tag26.xml><?xml version="1.0" encoding="utf-8"?>
<p:tagLst xmlns:p="http://schemas.openxmlformats.org/presentationml/2006/main">
  <p:tag name="AS_UNIQUEID" val="26"/>
</p:tagLst>
</file>

<file path=ppt/tags/tag27.xml><?xml version="1.0" encoding="utf-8"?>
<p:tagLst xmlns:p="http://schemas.openxmlformats.org/presentationml/2006/main">
  <p:tag name="AS_UNIQUEID" val="27"/>
</p:tagLst>
</file>

<file path=ppt/tags/tag28.xml><?xml version="1.0" encoding="utf-8"?>
<p:tagLst xmlns:p="http://schemas.openxmlformats.org/presentationml/2006/main">
  <p:tag name="AS_UNIQUEID" val="28"/>
</p:tagLst>
</file>

<file path=ppt/tags/tag29.xml><?xml version="1.0" encoding="utf-8"?>
<p:tagLst xmlns:p="http://schemas.openxmlformats.org/presentationml/2006/main">
  <p:tag name="AS_UNIQUEID" val="29"/>
</p:tagLst>
</file>

<file path=ppt/tags/tag3.xml><?xml version="1.0" encoding="utf-8"?>
<p:tagLst xmlns:p="http://schemas.openxmlformats.org/presentationml/2006/main">
  <p:tag name="AS_UNIQUEID" val="3"/>
</p:tagLst>
</file>

<file path=ppt/tags/tag30.xml><?xml version="1.0" encoding="utf-8"?>
<p:tagLst xmlns:p="http://schemas.openxmlformats.org/presentationml/2006/main">
  <p:tag name="AS_UNIQUEID" val="30"/>
</p:tagLst>
</file>

<file path=ppt/tags/tag31.xml><?xml version="1.0" encoding="utf-8"?>
<p:tagLst xmlns:p="http://schemas.openxmlformats.org/presentationml/2006/main">
  <p:tag name="AS_UNIQUEID" val="31"/>
</p:tagLst>
</file>

<file path=ppt/tags/tag32.xml><?xml version="1.0" encoding="utf-8"?>
<p:tagLst xmlns:p="http://schemas.openxmlformats.org/presentationml/2006/main">
  <p:tag name="AS_UNIQUEID" val="32"/>
</p:tagLst>
</file>

<file path=ppt/tags/tag33.xml><?xml version="1.0" encoding="utf-8"?>
<p:tagLst xmlns:p="http://schemas.openxmlformats.org/presentationml/2006/main">
  <p:tag name="AS_UNIQUEID" val="33"/>
</p:tagLst>
</file>

<file path=ppt/tags/tag34.xml><?xml version="1.0" encoding="utf-8"?>
<p:tagLst xmlns:p="http://schemas.openxmlformats.org/presentationml/2006/main">
  <p:tag name="AS_UNIQUEID" val="34"/>
</p:tagLst>
</file>

<file path=ppt/tags/tag35.xml><?xml version="1.0" encoding="utf-8"?>
<p:tagLst xmlns:p="http://schemas.openxmlformats.org/presentationml/2006/main">
  <p:tag name="AS_UNIQUEID" val="35"/>
</p:tagLst>
</file>

<file path=ppt/tags/tag36.xml><?xml version="1.0" encoding="utf-8"?>
<p:tagLst xmlns:p="http://schemas.openxmlformats.org/presentationml/2006/main">
  <p:tag name="AS_UNIQUEID" val="36"/>
</p:tagLst>
</file>

<file path=ppt/tags/tag37.xml><?xml version="1.0" encoding="utf-8"?>
<p:tagLst xmlns:p="http://schemas.openxmlformats.org/presentationml/2006/main">
  <p:tag name="AS_UNIQUEID" val="37"/>
</p:tagLst>
</file>

<file path=ppt/tags/tag38.xml><?xml version="1.0" encoding="utf-8"?>
<p:tagLst xmlns:p="http://schemas.openxmlformats.org/presentationml/2006/main">
  <p:tag name="AS_UNIQUEID" val="38"/>
</p:tagLst>
</file>

<file path=ppt/tags/tag39.xml><?xml version="1.0" encoding="utf-8"?>
<p:tagLst xmlns:p="http://schemas.openxmlformats.org/presentationml/2006/main">
  <p:tag name="AS_UNIQUEID" val="39"/>
</p:tagLst>
</file>

<file path=ppt/tags/tag4.xml><?xml version="1.0" encoding="utf-8"?>
<p:tagLst xmlns:p="http://schemas.openxmlformats.org/presentationml/2006/main">
  <p:tag name="AS_UNIQUEID" val="4"/>
</p:tagLst>
</file>

<file path=ppt/tags/tag40.xml><?xml version="1.0" encoding="utf-8"?>
<p:tagLst xmlns:p="http://schemas.openxmlformats.org/presentationml/2006/main">
  <p:tag name="AS_UNIQUEID" val="40"/>
</p:tagLst>
</file>

<file path=ppt/tags/tag41.xml><?xml version="1.0" encoding="utf-8"?>
<p:tagLst xmlns:p="http://schemas.openxmlformats.org/presentationml/2006/main">
  <p:tag name="AS_UNIQUEID" val="41"/>
</p:tagLst>
</file>

<file path=ppt/tags/tag42.xml><?xml version="1.0" encoding="utf-8"?>
<p:tagLst xmlns:p="http://schemas.openxmlformats.org/presentationml/2006/main">
  <p:tag name="AS_UNIQUEID" val="42"/>
</p:tagLst>
</file>

<file path=ppt/tags/tag43.xml><?xml version="1.0" encoding="utf-8"?>
<p:tagLst xmlns:p="http://schemas.openxmlformats.org/presentationml/2006/main">
  <p:tag name="AS_UNIQUEID" val="43"/>
</p:tagLst>
</file>

<file path=ppt/tags/tag44.xml><?xml version="1.0" encoding="utf-8"?>
<p:tagLst xmlns:p="http://schemas.openxmlformats.org/presentationml/2006/main">
  <p:tag name="AS_UNIQUEID" val="44"/>
</p:tagLst>
</file>

<file path=ppt/tags/tag45.xml><?xml version="1.0" encoding="utf-8"?>
<p:tagLst xmlns:p="http://schemas.openxmlformats.org/presentationml/2006/main">
  <p:tag name="AS_UNIQUEID" val="45"/>
</p:tagLst>
</file>

<file path=ppt/tags/tag46.xml><?xml version="1.0" encoding="utf-8"?>
<p:tagLst xmlns:p="http://schemas.openxmlformats.org/presentationml/2006/main">
  <p:tag name="AS_UNIQUEID" val="46"/>
</p:tagLst>
</file>

<file path=ppt/tags/tag47.xml><?xml version="1.0" encoding="utf-8"?>
<p:tagLst xmlns:p="http://schemas.openxmlformats.org/presentationml/2006/main">
  <p:tag name="AS_UNIQUEID" val="47"/>
</p:tagLst>
</file>

<file path=ppt/tags/tag48.xml><?xml version="1.0" encoding="utf-8"?>
<p:tagLst xmlns:p="http://schemas.openxmlformats.org/presentationml/2006/main">
  <p:tag name="AS_UNIQUEID" val="48"/>
</p:tagLst>
</file>

<file path=ppt/tags/tag49.xml><?xml version="1.0" encoding="utf-8"?>
<p:tagLst xmlns:p="http://schemas.openxmlformats.org/presentationml/2006/main">
  <p:tag name="AS_UNIQUEID" val="49"/>
</p:tagLst>
</file>

<file path=ppt/tags/tag5.xml><?xml version="1.0" encoding="utf-8"?>
<p:tagLst xmlns:p="http://schemas.openxmlformats.org/presentationml/2006/main">
  <p:tag name="AS_UNIQUEID" val="5"/>
</p:tagLst>
</file>

<file path=ppt/tags/tag50.xml><?xml version="1.0" encoding="utf-8"?>
<p:tagLst xmlns:p="http://schemas.openxmlformats.org/presentationml/2006/main">
  <p:tag name="AS_UNIQUEID" val="50"/>
</p:tagLst>
</file>

<file path=ppt/tags/tag51.xml><?xml version="1.0" encoding="utf-8"?>
<p:tagLst xmlns:p="http://schemas.openxmlformats.org/presentationml/2006/main">
  <p:tag name="AS_UNIQUEID" val="51"/>
</p:tagLst>
</file>

<file path=ppt/tags/tag52.xml><?xml version="1.0" encoding="utf-8"?>
<p:tagLst xmlns:p="http://schemas.openxmlformats.org/presentationml/2006/main">
  <p:tag name="AS_UNIQUEID" val="52"/>
</p:tagLst>
</file>

<file path=ppt/tags/tag53.xml><?xml version="1.0" encoding="utf-8"?>
<p:tagLst xmlns:p="http://schemas.openxmlformats.org/presentationml/2006/main">
  <p:tag name="AS_UNIQUEID" val="53"/>
</p:tagLst>
</file>

<file path=ppt/tags/tag54.xml><?xml version="1.0" encoding="utf-8"?>
<p:tagLst xmlns:p="http://schemas.openxmlformats.org/presentationml/2006/main">
  <p:tag name="AS_UNIQUEID" val="54"/>
</p:tagLst>
</file>

<file path=ppt/tags/tag55.xml><?xml version="1.0" encoding="utf-8"?>
<p:tagLst xmlns:p="http://schemas.openxmlformats.org/presentationml/2006/main">
  <p:tag name="AS_UNIQUEID" val="55"/>
</p:tagLst>
</file>

<file path=ppt/tags/tag56.xml><?xml version="1.0" encoding="utf-8"?>
<p:tagLst xmlns:p="http://schemas.openxmlformats.org/presentationml/2006/main">
  <p:tag name="AS_UNIQUEID" val="56"/>
</p:tagLst>
</file>

<file path=ppt/tags/tag57.xml><?xml version="1.0" encoding="utf-8"?>
<p:tagLst xmlns:p="http://schemas.openxmlformats.org/presentationml/2006/main">
  <p:tag name="AS_UNIQUEID" val="57"/>
</p:tagLst>
</file>

<file path=ppt/tags/tag58.xml><?xml version="1.0" encoding="utf-8"?>
<p:tagLst xmlns:p="http://schemas.openxmlformats.org/presentationml/2006/main">
  <p:tag name="AS_UNIQUEID" val="58"/>
</p:tagLst>
</file>

<file path=ppt/tags/tag59.xml><?xml version="1.0" encoding="utf-8"?>
<p:tagLst xmlns:p="http://schemas.openxmlformats.org/presentationml/2006/main">
  <p:tag name="AS_UNIQUEID" val="59"/>
</p:tagLst>
</file>

<file path=ppt/tags/tag6.xml><?xml version="1.0" encoding="utf-8"?>
<p:tagLst xmlns:p="http://schemas.openxmlformats.org/presentationml/2006/main">
  <p:tag name="AS_UNIQUEID" val="6"/>
</p:tagLst>
</file>

<file path=ppt/tags/tag60.xml><?xml version="1.0" encoding="utf-8"?>
<p:tagLst xmlns:p="http://schemas.openxmlformats.org/presentationml/2006/main">
  <p:tag name="AS_UNIQUEID" val="60"/>
</p:tagLst>
</file>

<file path=ppt/tags/tag61.xml><?xml version="1.0" encoding="utf-8"?>
<p:tagLst xmlns:p="http://schemas.openxmlformats.org/presentationml/2006/main">
  <p:tag name="AS_UNIQUEID" val="61"/>
</p:tagLst>
</file>

<file path=ppt/tags/tag62.xml><?xml version="1.0" encoding="utf-8"?>
<p:tagLst xmlns:p="http://schemas.openxmlformats.org/presentationml/2006/main">
  <p:tag name="AS_UNIQUEID" val="62"/>
</p:tagLst>
</file>

<file path=ppt/tags/tag63.xml><?xml version="1.0" encoding="utf-8"?>
<p:tagLst xmlns:p="http://schemas.openxmlformats.org/presentationml/2006/main">
  <p:tag name="AS_UNIQUEID" val="63"/>
</p:tagLst>
</file>

<file path=ppt/tags/tag64.xml><?xml version="1.0" encoding="utf-8"?>
<p:tagLst xmlns:p="http://schemas.openxmlformats.org/presentationml/2006/main">
  <p:tag name="AS_UNIQUEID" val="64"/>
</p:tagLst>
</file>

<file path=ppt/tags/tag65.xml><?xml version="1.0" encoding="utf-8"?>
<p:tagLst xmlns:p="http://schemas.openxmlformats.org/presentationml/2006/main">
  <p:tag name="AS_UNIQUEID" val="65"/>
</p:tagLst>
</file>

<file path=ppt/tags/tag66.xml><?xml version="1.0" encoding="utf-8"?>
<p:tagLst xmlns:p="http://schemas.openxmlformats.org/presentationml/2006/main">
  <p:tag name="AS_UNIQUEID" val="66"/>
</p:tagLst>
</file>

<file path=ppt/tags/tag67.xml><?xml version="1.0" encoding="utf-8"?>
<p:tagLst xmlns:p="http://schemas.openxmlformats.org/presentationml/2006/main">
  <p:tag name="AS_UNIQUEID" val="67"/>
</p:tagLst>
</file>

<file path=ppt/tags/tag68.xml><?xml version="1.0" encoding="utf-8"?>
<p:tagLst xmlns:p="http://schemas.openxmlformats.org/presentationml/2006/main">
  <p:tag name="AS_UNIQUEID" val="68"/>
</p:tagLst>
</file>

<file path=ppt/tags/tag69.xml><?xml version="1.0" encoding="utf-8"?>
<p:tagLst xmlns:p="http://schemas.openxmlformats.org/presentationml/2006/main">
  <p:tag name="AS_UNIQUEID" val="69"/>
</p:tagLst>
</file>

<file path=ppt/tags/tag7.xml><?xml version="1.0" encoding="utf-8"?>
<p:tagLst xmlns:p="http://schemas.openxmlformats.org/presentationml/2006/main">
  <p:tag name="AS_UNIQUEID" val="7"/>
</p:tagLst>
</file>

<file path=ppt/tags/tag70.xml><?xml version="1.0" encoding="utf-8"?>
<p:tagLst xmlns:p="http://schemas.openxmlformats.org/presentationml/2006/main">
  <p:tag name="AS_UNIQUEID" val="70"/>
</p:tagLst>
</file>

<file path=ppt/tags/tag71.xml><?xml version="1.0" encoding="utf-8"?>
<p:tagLst xmlns:p="http://schemas.openxmlformats.org/presentationml/2006/main">
  <p:tag name="AS_UNIQUEID" val="71"/>
</p:tagLst>
</file>

<file path=ppt/tags/tag72.xml><?xml version="1.0" encoding="utf-8"?>
<p:tagLst xmlns:p="http://schemas.openxmlformats.org/presentationml/2006/main">
  <p:tag name="AS_UNIQUEID" val="72"/>
</p:tagLst>
</file>

<file path=ppt/tags/tag73.xml><?xml version="1.0" encoding="utf-8"?>
<p:tagLst xmlns:p="http://schemas.openxmlformats.org/presentationml/2006/main">
  <p:tag name="AS_UNIQUEID" val="73"/>
</p:tagLst>
</file>

<file path=ppt/tags/tag74.xml><?xml version="1.0" encoding="utf-8"?>
<p:tagLst xmlns:p="http://schemas.openxmlformats.org/presentationml/2006/main">
  <p:tag name="AS_UNIQUEID" val="74"/>
</p:tagLst>
</file>

<file path=ppt/tags/tag75.xml><?xml version="1.0" encoding="utf-8"?>
<p:tagLst xmlns:p="http://schemas.openxmlformats.org/presentationml/2006/main">
  <p:tag name="AS_UNIQUEID" val="75"/>
</p:tagLst>
</file>

<file path=ppt/tags/tag76.xml><?xml version="1.0" encoding="utf-8"?>
<p:tagLst xmlns:p="http://schemas.openxmlformats.org/presentationml/2006/main">
  <p:tag name="AS_UNIQUEID" val="76"/>
</p:tagLst>
</file>

<file path=ppt/tags/tag77.xml><?xml version="1.0" encoding="utf-8"?>
<p:tagLst xmlns:p="http://schemas.openxmlformats.org/presentationml/2006/main">
  <p:tag name="AS_UNIQUEID" val="77"/>
</p:tagLst>
</file>

<file path=ppt/tags/tag78.xml><?xml version="1.0" encoding="utf-8"?>
<p:tagLst xmlns:p="http://schemas.openxmlformats.org/presentationml/2006/main">
  <p:tag name="AS_UNIQUEID" val="78"/>
</p:tagLst>
</file>

<file path=ppt/tags/tag79.xml><?xml version="1.0" encoding="utf-8"?>
<p:tagLst xmlns:p="http://schemas.openxmlformats.org/presentationml/2006/main">
  <p:tag name="AS_UNIQUEID" val="79"/>
</p:tagLst>
</file>

<file path=ppt/tags/tag8.xml><?xml version="1.0" encoding="utf-8"?>
<p:tagLst xmlns:p="http://schemas.openxmlformats.org/presentationml/2006/main">
  <p:tag name="AS_UNIQUEID" val="8"/>
</p:tagLst>
</file>

<file path=ppt/tags/tag80.xml><?xml version="1.0" encoding="utf-8"?>
<p:tagLst xmlns:p="http://schemas.openxmlformats.org/presentationml/2006/main">
  <p:tag name="AS_UNIQUEID" val="80"/>
</p:tagLst>
</file>

<file path=ppt/tags/tag81.xml><?xml version="1.0" encoding="utf-8"?>
<p:tagLst xmlns:p="http://schemas.openxmlformats.org/presentationml/2006/main">
  <p:tag name="AS_UNIQUEID" val="81"/>
</p:tagLst>
</file>

<file path=ppt/tags/tag82.xml><?xml version="1.0" encoding="utf-8"?>
<p:tagLst xmlns:p="http://schemas.openxmlformats.org/presentationml/2006/main">
  <p:tag name="AS_UNIQUEID" val="82"/>
</p:tagLst>
</file>

<file path=ppt/tags/tag83.xml><?xml version="1.0" encoding="utf-8"?>
<p:tagLst xmlns:p="http://schemas.openxmlformats.org/presentationml/2006/main">
  <p:tag name="AS_UNIQUEID" val="83"/>
</p:tagLst>
</file>

<file path=ppt/tags/tag84.xml><?xml version="1.0" encoding="utf-8"?>
<p:tagLst xmlns:p="http://schemas.openxmlformats.org/presentationml/2006/main">
  <p:tag name="AS_UNIQUEID" val="84"/>
</p:tagLst>
</file>

<file path=ppt/tags/tag85.xml><?xml version="1.0" encoding="utf-8"?>
<p:tagLst xmlns:p="http://schemas.openxmlformats.org/presentationml/2006/main">
  <p:tag name="AS_UNIQUEID" val="85"/>
</p:tagLst>
</file>

<file path=ppt/tags/tag86.xml><?xml version="1.0" encoding="utf-8"?>
<p:tagLst xmlns:p="http://schemas.openxmlformats.org/presentationml/2006/main">
  <p:tag name="AS_UNIQUEID" val="86"/>
</p:tagLst>
</file>

<file path=ppt/tags/tag87.xml><?xml version="1.0" encoding="utf-8"?>
<p:tagLst xmlns:p="http://schemas.openxmlformats.org/presentationml/2006/main">
  <p:tag name="AS_UNIQUEID" val="87"/>
</p:tagLst>
</file>

<file path=ppt/tags/tag88.xml><?xml version="1.0" encoding="utf-8"?>
<p:tagLst xmlns:p="http://schemas.openxmlformats.org/presentationml/2006/main">
  <p:tag name="AS_UNIQUEID" val="88"/>
</p:tagLst>
</file>

<file path=ppt/tags/tag89.xml><?xml version="1.0" encoding="utf-8"?>
<p:tagLst xmlns:p="http://schemas.openxmlformats.org/presentationml/2006/main">
  <p:tag name="AS_UNIQUEID" val="89"/>
</p:tagLst>
</file>

<file path=ppt/tags/tag9.xml><?xml version="1.0" encoding="utf-8"?>
<p:tagLst xmlns:p="http://schemas.openxmlformats.org/presentationml/2006/main">
  <p:tag name="AS_UNIQUEID" val="9"/>
</p:tagLst>
</file>

<file path=ppt/tags/tag90.xml><?xml version="1.0" encoding="utf-8"?>
<p:tagLst xmlns:p="http://schemas.openxmlformats.org/presentationml/2006/main">
  <p:tag name="AS_UNIQUEID" val="90"/>
</p:tagLst>
</file>

<file path=ppt/tags/tag91.xml><?xml version="1.0" encoding="utf-8"?>
<p:tagLst xmlns:p="http://schemas.openxmlformats.org/presentationml/2006/main">
  <p:tag name="AS_UNIQUEID" val="91"/>
</p:tagLst>
</file>

<file path=ppt/tags/tag92.xml><?xml version="1.0" encoding="utf-8"?>
<p:tagLst xmlns:p="http://schemas.openxmlformats.org/presentationml/2006/main">
  <p:tag name="AS_UNIQUEID" val="92"/>
</p:tagLst>
</file>

<file path=ppt/tags/tag93.xml><?xml version="1.0" encoding="utf-8"?>
<p:tagLst xmlns:p="http://schemas.openxmlformats.org/presentationml/2006/main">
  <p:tag name="AS_UNIQUEID" val="93"/>
</p:tagLst>
</file>

<file path=ppt/tags/tag94.xml><?xml version="1.0" encoding="utf-8"?>
<p:tagLst xmlns:p="http://schemas.openxmlformats.org/presentationml/2006/main">
  <p:tag name="AS_UNIQUEID" val="94"/>
</p:tagLst>
</file>

<file path=ppt/tags/tag95.xml><?xml version="1.0" encoding="utf-8"?>
<p:tagLst xmlns:p="http://schemas.openxmlformats.org/presentationml/2006/main">
  <p:tag name="AS_UNIQUEID" val="95"/>
</p:tagLst>
</file>

<file path=ppt/tags/tag96.xml><?xml version="1.0" encoding="utf-8"?>
<p:tagLst xmlns:p="http://schemas.openxmlformats.org/presentationml/2006/main">
  <p:tag name="AS_UNIQUEID" val="96"/>
</p:tagLst>
</file>

<file path=ppt/tags/tag97.xml><?xml version="1.0" encoding="utf-8"?>
<p:tagLst xmlns:p="http://schemas.openxmlformats.org/presentationml/2006/main">
  <p:tag name="AS_UNIQUEID" val="97"/>
</p:tagLst>
</file>

<file path=ppt/tags/tag98.xml><?xml version="1.0" encoding="utf-8"?>
<p:tagLst xmlns:p="http://schemas.openxmlformats.org/presentationml/2006/main">
  <p:tag name="AS_UNIQUEID" val="98"/>
</p:tagLst>
</file>

<file path=ppt/tags/tag99.xml><?xml version="1.0" encoding="utf-8"?>
<p:tagLst xmlns:p="http://schemas.openxmlformats.org/presentationml/2006/main">
  <p:tag name="AS_UNIQUEID" val="9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Grizli777</Company>
  <PresentationFormat>On-screen Show (4:3)</PresentationFormat>
  <Paragraphs>43</Paragraphs>
  <Slides>15</Slides>
  <Notes>1</Notes>
  <TotalTime>227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9">
      <vt:lpstr>Arial</vt:lpstr>
      <vt:lpstr>Calibri</vt:lpstr>
      <vt:lpstr>Times New Roman</vt:lpstr>
      <vt:lpstr>Office Theme</vt:lpstr>
      <vt:lpstr>Bài hát: “ Nhớ ơn Bác”</vt:lpstr>
      <vt:lpstr>Hoạt động 1: Dạy trẻ đọc thơBài thơ: “Ảnh Bác”                     *** Trần Đăng Khoa***</vt:lpstr>
      <vt:lpstr>Nhà em treo ảnh Bác HồBên trên là một lá cờ đỏ tươi</vt:lpstr>
      <vt:lpstr>PowerPoint Presentation</vt:lpstr>
      <vt:lpstr>PowerPoint Presentation</vt:lpstr>
      <vt:lpstr>PowerPoint Presentation</vt:lpstr>
      <vt:lpstr>PowerPoint Presentation</vt:lpstr>
      <vt:lpstr>* Bài thơ có tên là gì?				“ Ảnh Bác”* Bài thơ do nhà thơ nào sáng tác?				“ Trần Đăng Khoa”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Ngâm thơ: “ Ảnh bác”Trình bày: Mộng Thu</vt:lpstr>
      <vt:lpstr>Trò chơi:“Giọng đọc nối tiếp ”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dc:creator>andongnhi</dc:creator>
  <cp:lastModifiedBy>Administrator</cp:lastModifiedBy>
  <cp:revision>32</cp:revision>
  <dcterms:created xsi:type="dcterms:W3CDTF">2015-05-18T13:48:39Z</dcterms:created>
  <dcterms:modified xsi:type="dcterms:W3CDTF">2026-03-30T02:28:10Z</dcterms:modified>
</cp:coreProperties>
</file>