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  <p:embeddedFontLst>
    <p:embeddedFont>
      <p:font typeface="BTJKFD+TimesNewRomanPS-BoldMT"/>
      <p:regular r:id="rId31"/>
    </p:embeddedFont>
    <p:embeddedFont>
      <p:font typeface="GHRVEK+TimesNewRomanPSMT"/>
      <p:regular r:id="rId32"/>
    </p:embeddedFont>
    <p:embeddedFont>
      <p:font typeface="LAIQTA+ArialMT"/>
      <p:regular r:id="rId33"/>
    </p:embeddedFont>
    <p:embeddedFont>
      <p:font typeface="OLIDTQ+Arial-BoldMT"/>
      <p:regular r:id="rId34"/>
    </p:embeddedFont>
    <p:embeddedFont>
      <p:font typeface="MKJHMJ+Arial-BoldItalicMT"/>
      <p:regular r:id="rId3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font" Target="fonts/font1.fntdata" /><Relationship Id="rId32" Type="http://schemas.openxmlformats.org/officeDocument/2006/relationships/font" Target="fonts/font2.fntdata" /><Relationship Id="rId33" Type="http://schemas.openxmlformats.org/officeDocument/2006/relationships/font" Target="fonts/font3.fntdata" /><Relationship Id="rId34" Type="http://schemas.openxmlformats.org/officeDocument/2006/relationships/font" Target="fonts/font4.fntdata" /><Relationship Id="rId35" Type="http://schemas.openxmlformats.org/officeDocument/2006/relationships/font" Target="fonts/font5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89175" y="1309991"/>
            <a:ext cx="5252075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ỦY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BAN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NHÂN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DÂN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spc="-11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PHƯỜNG</a:t>
            </a:r>
            <a:r>
              <a:rPr dirty="0" sz="1800" spc="1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LONG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BIÊN</a:t>
            </a:r>
          </a:p>
          <a:p>
            <a:pPr marL="49530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TRƯỜNG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MẦM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NON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LONG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333399"/>
                </a:solidFill>
                <a:latin typeface="BTJKFD+TimesNewRomanPS-BoldMT"/>
                <a:cs typeface="BTJKFD+TimesNewRomanPS-BoldMT"/>
              </a:rPr>
              <a:t>BIÊN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8440" y="3453185"/>
            <a:ext cx="4792191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Đề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tài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: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Khám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phá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“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Bé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cần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gì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để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lớn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”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Lứa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tuổi</a:t>
            </a:r>
            <a:r>
              <a:rPr dirty="0" sz="2000" spc="997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: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4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-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5</a:t>
            </a:r>
            <a:r>
              <a:rPr dirty="0" sz="2000" spc="5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tuổi..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Lớp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: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Mẫu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giáo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nhỡ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B3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58440" y="4367585"/>
            <a:ext cx="439644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Giáo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viên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: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Nguyễn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Thị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Thanh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0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Vân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0041" y="5697841"/>
            <a:ext cx="250774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Năm</a:t>
            </a:r>
            <a:r>
              <a:rPr dirty="0" sz="18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học</a:t>
            </a:r>
            <a:r>
              <a:rPr dirty="0" sz="18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:</a:t>
            </a:r>
            <a:r>
              <a:rPr dirty="0" sz="18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2025</a:t>
            </a:r>
            <a:r>
              <a:rPr dirty="0" sz="18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-</a:t>
            </a:r>
            <a:r>
              <a:rPr dirty="0" sz="18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BTJKFD+TimesNewRomanPS-BoldMT"/>
                <a:cs typeface="BTJKFD+TimesNewRomanPS-BoldMT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7543" y="486259"/>
            <a:ext cx="3870198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0000"/>
                </a:solidFill>
                <a:latin typeface="GHRVEK+TimesNewRomanPSMT"/>
                <a:cs typeface="GHRVEK+TimesNewRomanPSMT"/>
              </a:rPr>
              <a:t>Chế</a:t>
            </a:r>
            <a:r>
              <a:rPr dirty="0" sz="6000">
                <a:solidFill>
                  <a:srgbClr val="ff0000"/>
                </a:solidFill>
                <a:latin typeface="GHRVEK+TimesNewRomanPSMT"/>
                <a:cs typeface="GHRVEK+TimesNewRomanPSMT"/>
              </a:rPr>
              <a:t> </a:t>
            </a:r>
            <a:r>
              <a:rPr dirty="0" sz="6000">
                <a:solidFill>
                  <a:srgbClr val="ff0000"/>
                </a:solidFill>
                <a:latin typeface="GHRVEK+TimesNewRomanPSMT"/>
                <a:cs typeface="GHRVEK+TimesNewRomanPSMT"/>
              </a:rPr>
              <a:t>biến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99344" y="-14448"/>
            <a:ext cx="8101344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0000ff"/>
                </a:solidFill>
                <a:latin typeface="OLIDTQ+Arial-BoldMT"/>
                <a:cs typeface="OLIDTQ+Arial-BoldMT"/>
              </a:rPr>
              <a:t>Các</a:t>
            </a:r>
            <a:r>
              <a:rPr dirty="0" sz="5400" b="1">
                <a:solidFill>
                  <a:srgbClr val="0000ff"/>
                </a:solidFill>
                <a:latin typeface="OLIDTQ+Arial-BoldMT"/>
                <a:cs typeface="OLIDTQ+Arial-BoldMT"/>
              </a:rPr>
              <a:t> </a:t>
            </a:r>
            <a:r>
              <a:rPr dirty="0" sz="5400" b="1">
                <a:solidFill>
                  <a:srgbClr val="0000ff"/>
                </a:solidFill>
                <a:latin typeface="OLIDTQ+Arial-BoldMT"/>
                <a:cs typeface="OLIDTQ+Arial-BoldMT"/>
              </a:rPr>
              <a:t>nhóm</a:t>
            </a:r>
            <a:r>
              <a:rPr dirty="0" sz="5400" b="1">
                <a:solidFill>
                  <a:srgbClr val="0000ff"/>
                </a:solidFill>
                <a:latin typeface="OLIDTQ+Arial-BoldMT"/>
                <a:cs typeface="OLIDTQ+Arial-BoldMT"/>
              </a:rPr>
              <a:t> </a:t>
            </a:r>
            <a:r>
              <a:rPr dirty="0" sz="5400" b="1">
                <a:solidFill>
                  <a:srgbClr val="0000ff"/>
                </a:solidFill>
                <a:latin typeface="OLIDTQ+Arial-BoldMT"/>
                <a:cs typeface="OLIDTQ+Arial-BoldMT"/>
              </a:rPr>
              <a:t>thực</a:t>
            </a:r>
            <a:r>
              <a:rPr dirty="0" sz="5400" b="1">
                <a:solidFill>
                  <a:srgbClr val="0000ff"/>
                </a:solidFill>
                <a:latin typeface="OLIDTQ+Arial-BoldMT"/>
                <a:cs typeface="OLIDTQ+Arial-BoldMT"/>
              </a:rPr>
              <a:t> </a:t>
            </a:r>
            <a:r>
              <a:rPr dirty="0" sz="5400" b="1">
                <a:solidFill>
                  <a:srgbClr val="0000ff"/>
                </a:solidFill>
                <a:latin typeface="OLIDTQ+Arial-BoldMT"/>
                <a:cs typeface="OLIDTQ+Arial-BoldMT"/>
              </a:rPr>
              <a:t>phẩm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8537" y="3260076"/>
            <a:ext cx="296119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3300"/>
                </a:solidFill>
                <a:latin typeface="BTJKFD+TimesNewRomanPS-BoldMT"/>
                <a:cs typeface="BTJKFD+TimesNewRomanPS-BoldMT"/>
              </a:rPr>
              <a:t>Thực</a:t>
            </a:r>
            <a:r>
              <a:rPr dirty="0" sz="1800" b="1">
                <a:solidFill>
                  <a:srgbClr val="ff33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3300"/>
                </a:solidFill>
                <a:latin typeface="BTJKFD+TimesNewRomanPS-BoldMT"/>
                <a:cs typeface="BTJKFD+TimesNewRomanPS-BoldMT"/>
              </a:rPr>
              <a:t>phẩm</a:t>
            </a:r>
            <a:r>
              <a:rPr dirty="0" sz="1800" b="1">
                <a:solidFill>
                  <a:srgbClr val="ff33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3300"/>
                </a:solidFill>
                <a:latin typeface="BTJKFD+TimesNewRomanPS-BoldMT"/>
                <a:cs typeface="BTJKFD+TimesNewRomanPS-BoldMT"/>
              </a:rPr>
              <a:t>giàu</a:t>
            </a:r>
            <a:r>
              <a:rPr dirty="0" sz="1800" b="1">
                <a:solidFill>
                  <a:srgbClr val="ff33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3300"/>
                </a:solidFill>
                <a:latin typeface="BTJKFD+TimesNewRomanPS-BoldMT"/>
                <a:cs typeface="BTJKFD+TimesNewRomanPS-BoldMT"/>
              </a:rPr>
              <a:t>chất</a:t>
            </a:r>
            <a:r>
              <a:rPr dirty="0" sz="1800" b="1">
                <a:solidFill>
                  <a:srgbClr val="ff33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3300"/>
                </a:solidFill>
                <a:latin typeface="BTJKFD+TimesNewRomanPS-BoldMT"/>
                <a:cs typeface="BTJKFD+TimesNewRomanPS-BoldMT"/>
              </a:rPr>
              <a:t>đạm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00687" y="3298176"/>
            <a:ext cx="285866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Thực</a:t>
            </a:r>
            <a:r>
              <a:rPr dirty="0" sz="1800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phẩm</a:t>
            </a:r>
            <a:r>
              <a:rPr dirty="0" sz="1800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giàu</a:t>
            </a:r>
            <a:r>
              <a:rPr dirty="0" sz="1800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chất</a:t>
            </a:r>
            <a:r>
              <a:rPr dirty="0" sz="1800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béo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1199" y="6422376"/>
            <a:ext cx="362236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6600"/>
                </a:solidFill>
                <a:latin typeface="BTJKFD+TimesNewRomanPS-BoldMT"/>
                <a:cs typeface="BTJKFD+TimesNewRomanPS-BoldMT"/>
              </a:rPr>
              <a:t>Thực</a:t>
            </a:r>
            <a:r>
              <a:rPr dirty="0" sz="1800" b="1">
                <a:solidFill>
                  <a:srgbClr val="0066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006600"/>
                </a:solidFill>
                <a:latin typeface="BTJKFD+TimesNewRomanPS-BoldMT"/>
                <a:cs typeface="BTJKFD+TimesNewRomanPS-BoldMT"/>
              </a:rPr>
              <a:t>phẩm</a:t>
            </a:r>
            <a:r>
              <a:rPr dirty="0" sz="1800" b="1">
                <a:solidFill>
                  <a:srgbClr val="0066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006600"/>
                </a:solidFill>
                <a:latin typeface="BTJKFD+TimesNewRomanPS-BoldMT"/>
                <a:cs typeface="BTJKFD+TimesNewRomanPS-BoldMT"/>
              </a:rPr>
              <a:t>giàu</a:t>
            </a:r>
            <a:r>
              <a:rPr dirty="0" sz="1800" b="1">
                <a:solidFill>
                  <a:srgbClr val="0066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006600"/>
                </a:solidFill>
                <a:latin typeface="BTJKFD+TimesNewRomanPS-BoldMT"/>
                <a:cs typeface="BTJKFD+TimesNewRomanPS-BoldMT"/>
              </a:rPr>
              <a:t>chất</a:t>
            </a:r>
            <a:r>
              <a:rPr dirty="0" sz="1800" b="1">
                <a:solidFill>
                  <a:srgbClr val="0066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006600"/>
                </a:solidFill>
                <a:latin typeface="BTJKFD+TimesNewRomanPS-BoldMT"/>
                <a:cs typeface="BTJKFD+TimesNewRomanPS-BoldMT"/>
              </a:rPr>
              <a:t>bột</a:t>
            </a:r>
            <a:r>
              <a:rPr dirty="0" sz="1800" b="1">
                <a:solidFill>
                  <a:srgbClr val="0066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006600"/>
                </a:solidFill>
                <a:latin typeface="BTJKFD+TimesNewRomanPS-BoldMT"/>
                <a:cs typeface="BTJKFD+TimesNewRomanPS-BoldMT"/>
              </a:rPr>
              <a:t>đường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83137" y="6422376"/>
            <a:ext cx="450935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6600"/>
                </a:solidFill>
                <a:latin typeface="BTJKFD+TimesNewRomanPS-BoldMT"/>
                <a:cs typeface="BTJKFD+TimesNewRomanPS-BoldMT"/>
              </a:rPr>
              <a:t>Thực</a:t>
            </a:r>
            <a:r>
              <a:rPr dirty="0" sz="1800" b="1">
                <a:solidFill>
                  <a:srgbClr val="ff66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6600"/>
                </a:solidFill>
                <a:latin typeface="BTJKFD+TimesNewRomanPS-BoldMT"/>
                <a:cs typeface="BTJKFD+TimesNewRomanPS-BoldMT"/>
              </a:rPr>
              <a:t>phẩm</a:t>
            </a:r>
            <a:r>
              <a:rPr dirty="0" sz="1800" b="1">
                <a:solidFill>
                  <a:srgbClr val="ff66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6600"/>
                </a:solidFill>
                <a:latin typeface="BTJKFD+TimesNewRomanPS-BoldMT"/>
                <a:cs typeface="BTJKFD+TimesNewRomanPS-BoldMT"/>
              </a:rPr>
              <a:t>giàu</a:t>
            </a:r>
            <a:r>
              <a:rPr dirty="0" sz="1800" b="1">
                <a:solidFill>
                  <a:srgbClr val="ff66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6600"/>
                </a:solidFill>
                <a:latin typeface="BTJKFD+TimesNewRomanPS-BoldMT"/>
                <a:cs typeface="BTJKFD+TimesNewRomanPS-BoldMT"/>
              </a:rPr>
              <a:t>vitamin</a:t>
            </a:r>
            <a:r>
              <a:rPr dirty="0" sz="1800" b="1">
                <a:solidFill>
                  <a:srgbClr val="ff66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6600"/>
                </a:solidFill>
                <a:latin typeface="BTJKFD+TimesNewRomanPS-BoldMT"/>
                <a:cs typeface="BTJKFD+TimesNewRomanPS-BoldMT"/>
              </a:rPr>
              <a:t>–</a:t>
            </a:r>
            <a:r>
              <a:rPr dirty="0" sz="1800" b="1">
                <a:solidFill>
                  <a:srgbClr val="ff66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6600"/>
                </a:solidFill>
                <a:latin typeface="BTJKFD+TimesNewRomanPS-BoldMT"/>
                <a:cs typeface="BTJKFD+TimesNewRomanPS-BoldMT"/>
              </a:rPr>
              <a:t>muối</a:t>
            </a:r>
            <a:r>
              <a:rPr dirty="0" sz="1800" b="1">
                <a:solidFill>
                  <a:srgbClr val="ff6600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1800" b="1">
                <a:solidFill>
                  <a:srgbClr val="ff6600"/>
                </a:solidFill>
                <a:latin typeface="BTJKFD+TimesNewRomanPS-BoldMT"/>
                <a:cs typeface="BTJKFD+TimesNewRomanPS-BoldMT"/>
              </a:rPr>
              <a:t>khoáng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92437" y="616171"/>
            <a:ext cx="4905790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ff"/>
                </a:solidFill>
                <a:latin typeface="LAIQTA+ArialMT"/>
                <a:cs typeface="LAIQTA+ArialMT"/>
              </a:rPr>
              <a:t>Rửa</a:t>
            </a:r>
            <a:r>
              <a:rPr dirty="0" sz="4400">
                <a:solidFill>
                  <a:srgbClr val="0000ff"/>
                </a:solidFill>
                <a:latin typeface="LAIQTA+ArialMT"/>
                <a:cs typeface="LAIQTA+ArialMT"/>
              </a:rPr>
              <a:t> </a:t>
            </a:r>
            <a:r>
              <a:rPr dirty="0" sz="4400">
                <a:solidFill>
                  <a:srgbClr val="0000ff"/>
                </a:solidFill>
                <a:latin typeface="LAIQTA+ArialMT"/>
                <a:cs typeface="LAIQTA+ArialMT"/>
              </a:rPr>
              <a:t>tay</a:t>
            </a:r>
            <a:r>
              <a:rPr dirty="0" sz="4400">
                <a:solidFill>
                  <a:srgbClr val="0000ff"/>
                </a:solidFill>
                <a:latin typeface="LAIQTA+ArialMT"/>
                <a:cs typeface="LAIQTA+ArialMT"/>
              </a:rPr>
              <a:t> </a:t>
            </a:r>
            <a:r>
              <a:rPr dirty="0" sz="4400">
                <a:solidFill>
                  <a:srgbClr val="0000ff"/>
                </a:solidFill>
                <a:latin typeface="LAIQTA+ArialMT"/>
                <a:cs typeface="LAIQTA+ArialMT"/>
              </a:rPr>
              <a:t>sạch</a:t>
            </a:r>
            <a:r>
              <a:rPr dirty="0" sz="4400">
                <a:solidFill>
                  <a:srgbClr val="0000ff"/>
                </a:solidFill>
                <a:latin typeface="LAIQTA+ArialMT"/>
                <a:cs typeface="LAIQTA+ArialMT"/>
              </a:rPr>
              <a:t> </a:t>
            </a:r>
            <a:r>
              <a:rPr dirty="0" sz="4400">
                <a:solidFill>
                  <a:srgbClr val="0000ff"/>
                </a:solidFill>
                <a:latin typeface="LAIQTA+ArialMT"/>
                <a:cs typeface="LAIQTA+ArialMT"/>
              </a:rPr>
              <a:t>sẽ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2500" y="128491"/>
            <a:ext cx="8805825" cy="20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Hãy</a:t>
            </a:r>
            <a:r>
              <a:rPr dirty="0" sz="4400" spc="118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400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tìm</a:t>
            </a:r>
            <a:r>
              <a:rPr dirty="0" sz="4400" spc="119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400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thực</a:t>
            </a:r>
            <a:r>
              <a:rPr dirty="0" sz="4400" spc="120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400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phẩm</a:t>
            </a:r>
            <a:r>
              <a:rPr dirty="0" sz="4400" spc="120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400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giàu</a:t>
            </a:r>
            <a:r>
              <a:rPr dirty="0" sz="4400" spc="117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400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chất</a:t>
            </a:r>
          </a:p>
          <a:p>
            <a:pPr marL="931862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đạm</a:t>
            </a:r>
            <a:r>
              <a:rPr dirty="0" sz="4400" spc="120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400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đưa</a:t>
            </a:r>
            <a:r>
              <a:rPr dirty="0" sz="4400" spc="121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400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vào</a:t>
            </a:r>
            <a:r>
              <a:rPr dirty="0" sz="4400" spc="115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400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ô</a:t>
            </a:r>
            <a:r>
              <a:rPr dirty="0" sz="4400" spc="115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400" b="1">
                <a:solidFill>
                  <a:srgbClr val="ffff66"/>
                </a:solidFill>
                <a:latin typeface="MKJHMJ+Arial-BoldItalicMT"/>
                <a:cs typeface="MKJHMJ+Arial-BoldItalicMT"/>
              </a:rPr>
              <a:t>vuông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950" y="174999"/>
            <a:ext cx="9205145" cy="1900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Hãy</a:t>
            </a:r>
            <a:r>
              <a:rPr dirty="0" sz="4000" spc="108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tìm</a:t>
            </a:r>
            <a:r>
              <a:rPr dirty="0" sz="4000" spc="109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thực</a:t>
            </a:r>
            <a:r>
              <a:rPr dirty="0" sz="4000" spc="109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phẩm</a:t>
            </a:r>
            <a:r>
              <a:rPr dirty="0" sz="4000" spc="109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giàu</a:t>
            </a:r>
            <a:r>
              <a:rPr dirty="0" sz="4000" spc="107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chất</a:t>
            </a:r>
            <a:r>
              <a:rPr dirty="0" sz="4000" spc="109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béo</a:t>
            </a:r>
          </a:p>
          <a:p>
            <a:pPr marL="1850231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đưa</a:t>
            </a:r>
            <a:r>
              <a:rPr dirty="0" sz="4000" spc="110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vào</a:t>
            </a:r>
            <a:r>
              <a:rPr dirty="0" sz="4000" spc="105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hình</a:t>
            </a:r>
            <a:r>
              <a:rPr dirty="0" sz="4000" spc="108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006600"/>
                </a:solidFill>
                <a:latin typeface="MKJHMJ+Arial-BoldItalicMT"/>
                <a:cs typeface="MKJHMJ+Arial-BoldItalicMT"/>
              </a:rPr>
              <a:t>tròn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8975" y="358985"/>
            <a:ext cx="8919861" cy="17108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1995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Hãy</a:t>
            </a:r>
            <a:r>
              <a:rPr dirty="0" sz="3600" spc="97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tìm</a:t>
            </a:r>
            <a:r>
              <a:rPr dirty="0" sz="3600" spc="98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thực</a:t>
            </a:r>
            <a:r>
              <a:rPr dirty="0" sz="3600" spc="99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phẩm</a:t>
            </a:r>
            <a:r>
              <a:rPr dirty="0" sz="3600" spc="99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giàu</a:t>
            </a:r>
            <a:r>
              <a:rPr dirty="0" sz="3600" spc="96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Vitamin</a:t>
            </a:r>
            <a:r>
              <a:rPr dirty="0" sz="3600" spc="96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&amp;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chất</a:t>
            </a:r>
            <a:r>
              <a:rPr dirty="0" sz="3600" spc="98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khoáng</a:t>
            </a:r>
            <a:r>
              <a:rPr dirty="0" sz="3600" spc="96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đưa</a:t>
            </a:r>
            <a:r>
              <a:rPr dirty="0" sz="3600" spc="1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vào</a:t>
            </a:r>
            <a:r>
              <a:rPr dirty="0" sz="3600" spc="95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hình</a:t>
            </a:r>
            <a:r>
              <a:rPr dirty="0" sz="3600" spc="97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chữ</a:t>
            </a:r>
            <a:r>
              <a:rPr dirty="0" sz="3600" spc="96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3600" b="1">
                <a:solidFill>
                  <a:srgbClr val="ff0000"/>
                </a:solidFill>
                <a:latin typeface="MKJHMJ+Arial-BoldItalicMT"/>
                <a:cs typeface="MKJHMJ+Arial-BoldItalicMT"/>
              </a:rPr>
              <a:t>nhật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1181" y="221037"/>
            <a:ext cx="9074383" cy="1900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Hãy</a:t>
            </a:r>
            <a:r>
              <a:rPr dirty="0" sz="4000" spc="108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tìm</a:t>
            </a:r>
            <a:r>
              <a:rPr dirty="0" sz="4000" spc="109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thực</a:t>
            </a:r>
            <a:r>
              <a:rPr dirty="0" sz="4000" spc="109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phẩm</a:t>
            </a:r>
            <a:r>
              <a:rPr dirty="0" sz="4000" spc="109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giàu</a:t>
            </a:r>
            <a:r>
              <a:rPr dirty="0" sz="4000" spc="107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chất</a:t>
            </a:r>
            <a:r>
              <a:rPr dirty="0" sz="4000" spc="109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bột</a:t>
            </a:r>
          </a:p>
          <a:p>
            <a:pPr marL="369887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dirty="0" sz="4000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đường</a:t>
            </a:r>
            <a:r>
              <a:rPr dirty="0" sz="4000" spc="107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đưa</a:t>
            </a:r>
            <a:r>
              <a:rPr dirty="0" sz="4000" spc="110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vào</a:t>
            </a:r>
            <a:r>
              <a:rPr dirty="0" sz="4000" spc="105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hình</a:t>
            </a:r>
            <a:r>
              <a:rPr dirty="0" sz="4000" spc="108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tam</a:t>
            </a:r>
            <a:r>
              <a:rPr dirty="0" sz="4000" spc="107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 </a:t>
            </a:r>
            <a:r>
              <a:rPr dirty="0" sz="4000" b="1">
                <a:solidFill>
                  <a:srgbClr val="333399"/>
                </a:solidFill>
                <a:latin typeface="MKJHMJ+Arial-BoldItalicMT"/>
                <a:cs typeface="MKJHMJ+Arial-BoldItalicMT"/>
              </a:rPr>
              <a:t>giác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69640" y="442630"/>
            <a:ext cx="304770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210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NHÓM</a:t>
            </a:r>
            <a:r>
              <a:rPr dirty="0" sz="2400" spc="-562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400" spc="-210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CHẤT</a:t>
            </a:r>
            <a:r>
              <a:rPr dirty="0" sz="2400" spc="-562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400" spc="-187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ĐẠM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37706" y="486259"/>
            <a:ext cx="3810000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70c0"/>
                </a:solidFill>
                <a:latin typeface="GHRVEK+TimesNewRomanPSMT"/>
                <a:cs typeface="GHRVEK+TimesNewRomanPSMT"/>
              </a:rPr>
              <a:t>Mở</a:t>
            </a:r>
            <a:r>
              <a:rPr dirty="0" sz="6000">
                <a:solidFill>
                  <a:srgbClr val="0070c0"/>
                </a:solidFill>
                <a:latin typeface="GHRVEK+TimesNewRomanPSMT"/>
                <a:cs typeface="GHRVEK+TimesNewRomanPSMT"/>
              </a:rPr>
              <a:t> </a:t>
            </a:r>
            <a:r>
              <a:rPr dirty="0" sz="6000">
                <a:solidFill>
                  <a:srgbClr val="0070c0"/>
                </a:solidFill>
                <a:latin typeface="GHRVEK+TimesNewRomanPSMT"/>
                <a:cs typeface="GHRVEK+TimesNewRomanPSMT"/>
              </a:rPr>
              <a:t>rộng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89471" y="403556"/>
            <a:ext cx="333895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210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NHÓM</a:t>
            </a:r>
            <a:r>
              <a:rPr dirty="0" sz="2800" spc="-562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800" spc="-210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TINH</a:t>
            </a:r>
            <a:r>
              <a:rPr dirty="0" sz="2800" spc="-562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 </a:t>
            </a:r>
            <a:r>
              <a:rPr dirty="0" sz="2800" spc="-188" b="1">
                <a:solidFill>
                  <a:srgbClr val="0000ff"/>
                </a:solidFill>
                <a:latin typeface="BTJKFD+TimesNewRomanPS-BoldMT"/>
                <a:cs typeface="BTJKFD+TimesNewRomanPS-BoldMT"/>
              </a:rPr>
              <a:t>BỘT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400" y="526889"/>
            <a:ext cx="3772690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LAIQTA+ArialMT"/>
                <a:cs typeface="LAIQTA+ArialMT"/>
              </a:rPr>
              <a:t>Chế</a:t>
            </a:r>
            <a:r>
              <a:rPr dirty="0" sz="5400">
                <a:solidFill>
                  <a:srgbClr val="ff0000"/>
                </a:solidFill>
                <a:latin typeface="LAIQTA+ArialMT"/>
                <a:cs typeface="LAIQTA+ArialMT"/>
              </a:rPr>
              <a:t> </a:t>
            </a:r>
            <a:r>
              <a:rPr dirty="0" sz="5400">
                <a:solidFill>
                  <a:srgbClr val="ff0000"/>
                </a:solidFill>
                <a:latin typeface="LAIQTA+ArialMT"/>
                <a:cs typeface="LAIQTA+ArialMT"/>
              </a:rPr>
              <a:t>biến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67100" y="550106"/>
            <a:ext cx="3429000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70c0"/>
                </a:solidFill>
                <a:latin typeface="GHRVEK+TimesNewRomanPSMT"/>
                <a:cs typeface="GHRVEK+TimesNewRomanPSMT"/>
              </a:rPr>
              <a:t>Mở</a:t>
            </a:r>
            <a:r>
              <a:rPr dirty="0" sz="5400">
                <a:solidFill>
                  <a:srgbClr val="0070c0"/>
                </a:solidFill>
                <a:latin typeface="GHRVEK+TimesNewRomanPSMT"/>
                <a:cs typeface="GHRVEK+TimesNewRomanPSMT"/>
              </a:rPr>
              <a:t> </a:t>
            </a:r>
            <a:r>
              <a:rPr dirty="0" sz="5400">
                <a:solidFill>
                  <a:srgbClr val="0070c0"/>
                </a:solidFill>
                <a:latin typeface="GHRVEK+TimesNewRomanPSMT"/>
                <a:cs typeface="GHRVEK+TimesNewRomanPSMT"/>
              </a:rPr>
              <a:t>rộng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2026-03-29T19:23:40-07:00</dcterms:modified>
</cp:coreProperties>
</file>