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80" r:id="rId7"/>
  </p:sldMasterIdLst>
  <p:notesMasterIdLst>
    <p:notesMasterId r:id="rId25"/>
  </p:notesMasterIdLst>
  <p:sldIdLst>
    <p:sldId id="277" r:id="rId8"/>
    <p:sldId id="281" r:id="rId9"/>
    <p:sldId id="283" r:id="rId10"/>
    <p:sldId id="274" r:id="rId11"/>
    <p:sldId id="275" r:id="rId12"/>
    <p:sldId id="270" r:id="rId13"/>
    <p:sldId id="272" r:id="rId14"/>
    <p:sldId id="284" r:id="rId15"/>
    <p:sldId id="285" r:id="rId16"/>
    <p:sldId id="303" r:id="rId17"/>
    <p:sldId id="306" r:id="rId18"/>
    <p:sldId id="304" r:id="rId19"/>
    <p:sldId id="298" r:id="rId20"/>
    <p:sldId id="302" r:id="rId21"/>
    <p:sldId id="300" r:id="rId22"/>
    <p:sldId id="301" r:id="rId23"/>
    <p:sldId id="29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54F25-AA45-41E1-A2F8-A61BEE11ACA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F822-82E3-4A9A-9D8A-3BE8D003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50C185-995E-4DB6-8BAD-DC0FC8A554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15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C6DB68-6E34-4451-A790-099B084BA3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C1143-CCDB-4D48-ABEE-A1BA39E07B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359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3529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4570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1882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EDD7D9-B7FE-4502-9BED-A71D65BAAB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976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512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0FCCA0-CB11-41B3-B3B5-F9C47FC267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6C768B-6AF5-4AE7-AEA4-B2BA1BC6CF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5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6BB5E-ECD8-41CB-BA73-CEADED411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\ppt\slides\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204254" y="2994569"/>
            <a:ext cx="4343400" cy="10566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200" b="1" kern="10">
              <a:solidFill>
                <a:srgbClr val="FF0000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3150" y="121919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</a:t>
            </a:r>
          </a:p>
          <a:p>
            <a:pPr algn="ctr"/>
            <a:r>
              <a:rPr lang="en-US" altLang="en-US" sz="1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3150" y="3008310"/>
            <a:ext cx="5242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4 - 5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B3            </a:t>
            </a:r>
          </a:p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50838"/>
          </a:xfrm>
        </p:spPr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>
            <a:fillRect/>
          </a:stretch>
        </p:blipFill>
        <p:spPr bwMode="auto">
          <a:xfrm>
            <a:off x="-85847" y="830996"/>
            <a:ext cx="9229847" cy="602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08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1426296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 flipH="1" flipV="1">
            <a:off x="1752600" y="4267200"/>
            <a:ext cx="76200" cy="76200"/>
          </a:xfrm>
        </p:spPr>
        <p:txBody>
          <a:bodyPr/>
          <a:lstStyle/>
          <a:p>
            <a:pPr eaLnBrk="1" hangingPunct="1"/>
            <a:endParaRPr lang="en-US" alt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/>
              <a:t>  </a:t>
            </a:r>
            <a:endParaRPr lang="en-US" altLang="en-US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" y="76200"/>
            <a:ext cx="3471654" cy="2819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đóng vai gì</a:t>
            </a:r>
            <a:r>
              <a:rPr lang="vi-VN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35977" y="3276600"/>
            <a:ext cx="3457367" cy="2971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đóng vai gì</a:t>
            </a:r>
            <a:r>
              <a:rPr lang="vi-VN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>
            <a:fillRect/>
          </a:stretch>
        </p:blipFill>
        <p:spPr bwMode="auto">
          <a:xfrm>
            <a:off x="4191000" y="3466070"/>
            <a:ext cx="453329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>
            <a:fillRect/>
          </a:stretch>
        </p:blipFill>
        <p:spPr bwMode="auto">
          <a:xfrm>
            <a:off x="-838200" y="-1143000"/>
            <a:ext cx="10058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10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>
            <a:fillRect/>
          </a:stretch>
        </p:blipFill>
        <p:spPr bwMode="auto">
          <a:xfrm>
            <a:off x="0" y="735113"/>
            <a:ext cx="9144000" cy="612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>
            <a:fillRect/>
          </a:stretch>
        </p:blipFill>
        <p:spPr bwMode="auto">
          <a:xfrm>
            <a:off x="4534930" y="840680"/>
            <a:ext cx="8458200" cy="591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-2178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en-US" sz="36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chuẩn đoán mẹ bị bệnh gì?</a:t>
            </a:r>
          </a:p>
        </p:txBody>
      </p:sp>
    </p:spTree>
    <p:extLst>
      <p:ext uri="{BB962C8B-B14F-4D97-AF65-F5344CB8AC3E}">
        <p14:creationId xmlns:p14="http://schemas.microsoft.com/office/powerpoint/2010/main" val="348879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3.33333E-06 L -0.53333 0.00555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>
            <a:fillRect/>
          </a:stretch>
        </p:blipFill>
        <p:spPr bwMode="auto">
          <a:xfrm>
            <a:off x="1" y="838201"/>
            <a:ext cx="91440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152" y="63898"/>
            <a:ext cx="8682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36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nói thuốc phải uống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0179905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92845"/>
            <a:ext cx="5910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sẽ như thế nào khi bị tiêm?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955207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>
            <a:fillRect/>
          </a:stretch>
        </p:blipFill>
        <p:spPr bwMode="auto">
          <a:xfrm>
            <a:off x="0" y="990600"/>
            <a:ext cx="9144000" cy="583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6134" y="152400"/>
            <a:ext cx="6091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36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hỏi bác sĩ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4354664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"/>
            <a:ext cx="8229600" cy="808038"/>
          </a:xfrm>
        </p:spPr>
        <p:txBody>
          <a:bodyPr/>
          <a:lstStyle/>
          <a:p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trả lời ra sao?</a:t>
            </a:r>
            <a:endParaRPr lang="vi-VN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>
            <a:fillRect/>
          </a:stretch>
        </p:blipFill>
        <p:spPr bwMode="auto">
          <a:xfrm>
            <a:off x="2059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501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2800" y="1524000"/>
            <a:ext cx="2971800" cy="1257300"/>
            <a:chOff x="1992" y="960"/>
            <a:chExt cx="1200" cy="600"/>
          </a:xfrm>
        </p:grpSpPr>
        <p:pic>
          <p:nvPicPr>
            <p:cNvPr id="35864" name="Picture 3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6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167688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0" cap="none" spc="0" normalizeH="0" baseline="0" noProof="0">
                <a:ln w="12700">
                  <a:solidFill>
                    <a:srgbClr val="FF0066"/>
                  </a:solidFill>
                  <a:rou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23559" name="Picture 7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480" flipH="1">
            <a:off x="7642225" y="4821238"/>
            <a:ext cx="11128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5257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74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7" name="Group 20"/>
          <p:cNvGrpSpPr/>
          <p:nvPr/>
        </p:nvGrpSpPr>
        <p:grpSpPr>
          <a:xfrm>
            <a:off x="-152400" y="0"/>
            <a:ext cx="9296400" cy="6858000"/>
            <a:chOff x="-96" y="0"/>
            <a:chExt cx="5856" cy="4320"/>
          </a:xfrm>
        </p:grpSpPr>
        <p:pic>
          <p:nvPicPr>
            <p:cNvPr id="35860" name="Picture 21" descr="heartandleafb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92"/>
              <a:ext cx="336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22" descr="heartandleafb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" y="192"/>
              <a:ext cx="336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23" descr="heartandleafb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96" y="0"/>
              <a:ext cx="58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24" descr="heartandleafb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286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480" flipH="1">
            <a:off x="631825" y="5202238"/>
            <a:ext cx="11128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86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44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44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44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9342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ct val="0"/>
              </a:spcAft>
              <a:defRPr/>
            </a:pPr>
            <a:br>
              <a:rPr lang="en-US" sz="4000"/>
            </a:br>
            <a:r>
              <a:rPr lang="en-US" sz="6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1: </a:t>
            </a:r>
            <a:br>
              <a:rPr lang="en-US" sz="6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cử chỉ, điệu bộ</a:t>
            </a:r>
            <a:endParaRPr lang="en-US" sz="67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97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752600" y="2286000"/>
            <a:ext cx="5486400" cy="1828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ct val="0"/>
              </a:spcAft>
              <a:defRPr/>
            </a:pPr>
            <a:br>
              <a:rPr lang="en-US" sz="4000"/>
            </a:br>
            <a:r>
              <a:rPr lang="en-US" sz="60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</a:t>
            </a:r>
            <a:r>
              <a:rPr lang="en-US" sz="5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Kết hợp powerpor</a:t>
            </a:r>
            <a:endParaRPr lang="en-US" sz="4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9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>
            <a:fillRect/>
          </a:stretch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>
            <a:fillRect/>
          </a:stretch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>
            <a:fillRect/>
          </a:stretch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>
            <a:fillRect/>
          </a:stretch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thoại, giảng giải, trích dẫn</a:t>
            </a:r>
            <a:endParaRPr lang="en-US" altLang="en-US" sz="7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/>
              <a:t>  </a:t>
            </a:r>
            <a:endParaRPr lang="en-US" altLang="en-US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0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uLips 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1314_animad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0013" y="1355725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bài thơ gì?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sáng tác?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2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166</Words>
  <Application>Microsoft Office PowerPoint</Application>
  <PresentationFormat>On-screen Show (4:3)</PresentationFormat>
  <Paragraphs>24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Times New Roman</vt:lpstr>
      <vt:lpstr>Default Design</vt:lpstr>
      <vt:lpstr>1_Default Design</vt:lpstr>
      <vt:lpstr>1_Chủ đề của Office</vt:lpstr>
      <vt:lpstr>2_Default Design</vt:lpstr>
      <vt:lpstr>4_Default Design</vt:lpstr>
      <vt:lpstr>5_Default Design</vt:lpstr>
      <vt:lpstr>10_Default Design</vt:lpstr>
      <vt:lpstr>PowerPoint Presentation</vt:lpstr>
      <vt:lpstr> Cô đọc thơ lần 1:  Kết hợp cử chỉ, điệu bộ</vt:lpstr>
      <vt:lpstr> Cô đọc thơ lần 2 : Kết hợp powerpor</vt:lpstr>
      <vt:lpstr>PowerPoint Presentation</vt:lpstr>
      <vt:lpstr>PowerPoint Presentation</vt:lpstr>
      <vt:lpstr>PowerPoint Presentation</vt:lpstr>
      <vt:lpstr>PowerPoint Presentation</vt:lpstr>
      <vt:lpstr>Đàm thoại, giảng giải,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Bác sĩ đã trả lời ra sao?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Administrator</cp:lastModifiedBy>
  <cp:revision>54</cp:revision>
  <dcterms:created xsi:type="dcterms:W3CDTF">2008-12-13T23:59:25Z</dcterms:created>
  <dcterms:modified xsi:type="dcterms:W3CDTF">2026-03-30T08:18:07Z</dcterms:modified>
</cp:coreProperties>
</file>