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08" r:id="rId5"/>
    <p:sldMasterId id="2147483720" r:id="rId6"/>
    <p:sldMasterId id="2147483780" r:id="rId7"/>
  </p:sldMasterIdLst>
  <p:notesMasterIdLst>
    <p:notesMasterId r:id="rId8"/>
  </p:notesMasterIdLst>
  <p:sldIdLst>
    <p:sldId id="277" r:id="rId9"/>
    <p:sldId id="281" r:id="rId10"/>
    <p:sldId id="283" r:id="rId11"/>
    <p:sldId id="274" r:id="rId12"/>
    <p:sldId id="275" r:id="rId13"/>
    <p:sldId id="270" r:id="rId14"/>
    <p:sldId id="272" r:id="rId15"/>
    <p:sldId id="284" r:id="rId16"/>
    <p:sldId id="285" r:id="rId17"/>
    <p:sldId id="303" r:id="rId18"/>
    <p:sldId id="306" r:id="rId19"/>
    <p:sldId id="304" r:id="rId20"/>
    <p:sldId id="298" r:id="rId21"/>
    <p:sldId id="302" r:id="rId22"/>
    <p:sldId id="300" r:id="rId23"/>
    <p:sldId id="301" r:id="rId24"/>
    <p:sldId id="296" r:id="rId25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66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16" autoAdjust="0"/>
  </p:normalViewPr>
  <p:slideViewPr>
    <p:cSldViewPr>
      <p:cViewPr varScale="1">
        <p:scale>
          <a:sx n="67" d="100"/>
          <a:sy n="67" d="100"/>
        </p:scale>
        <p:origin x="14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2.xml" /><Relationship Id="rId11" Type="http://schemas.openxmlformats.org/officeDocument/2006/relationships/slide" Target="slides/slide3.xml" /><Relationship Id="rId12" Type="http://schemas.openxmlformats.org/officeDocument/2006/relationships/slide" Target="slides/slide4.xml" /><Relationship Id="rId13" Type="http://schemas.openxmlformats.org/officeDocument/2006/relationships/slide" Target="slides/slide5.xml" /><Relationship Id="rId14" Type="http://schemas.openxmlformats.org/officeDocument/2006/relationships/slide" Target="slides/slide6.xml" /><Relationship Id="rId15" Type="http://schemas.openxmlformats.org/officeDocument/2006/relationships/slide" Target="slides/slide7.xml" /><Relationship Id="rId16" Type="http://schemas.openxmlformats.org/officeDocument/2006/relationships/slide" Target="slides/slide8.xml" /><Relationship Id="rId17" Type="http://schemas.openxmlformats.org/officeDocument/2006/relationships/slide" Target="slides/slide9.xml" /><Relationship Id="rId18" Type="http://schemas.openxmlformats.org/officeDocument/2006/relationships/slide" Target="slides/slide10.xml" /><Relationship Id="rId19" Type="http://schemas.openxmlformats.org/officeDocument/2006/relationships/slide" Target="slides/slide11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2.xml" /><Relationship Id="rId21" Type="http://schemas.openxmlformats.org/officeDocument/2006/relationships/slide" Target="slides/slide13.xml" /><Relationship Id="rId22" Type="http://schemas.openxmlformats.org/officeDocument/2006/relationships/slide" Target="slides/slide14.xml" /><Relationship Id="rId23" Type="http://schemas.openxmlformats.org/officeDocument/2006/relationships/slide" Target="slides/slide15.xml" /><Relationship Id="rId24" Type="http://schemas.openxmlformats.org/officeDocument/2006/relationships/slide" Target="slides/slide16.xml" /><Relationship Id="rId25" Type="http://schemas.openxmlformats.org/officeDocument/2006/relationships/slide" Target="slides/slide17.xml" /><Relationship Id="rId26" Type="http://schemas.openxmlformats.org/officeDocument/2006/relationships/tags" Target="tags/tag1.xml" /><Relationship Id="rId27" Type="http://schemas.openxmlformats.org/officeDocument/2006/relationships/presProps" Target="presProps.xml" /><Relationship Id="rId28" Type="http://schemas.openxmlformats.org/officeDocument/2006/relationships/viewProps" Target="viewProps.xml" /><Relationship Id="rId29" Type="http://schemas.openxmlformats.org/officeDocument/2006/relationships/theme" Target="theme/theme1.xml" /><Relationship Id="rId3" Type="http://schemas.openxmlformats.org/officeDocument/2006/relationships/slideMaster" Target="slideMasters/slideMaster3.xml" /><Relationship Id="rId30" Type="http://schemas.openxmlformats.org/officeDocument/2006/relationships/tableStyles" Target="tableStyles.xml" /><Relationship Id="rId4" Type="http://schemas.openxmlformats.org/officeDocument/2006/relationships/slideMaster" Target="slideMasters/slideMaster4.xml" /><Relationship Id="rId5" Type="http://schemas.openxmlformats.org/officeDocument/2006/relationships/slideMaster" Target="slideMasters/slideMaster5.xml" /><Relationship Id="rId6" Type="http://schemas.openxmlformats.org/officeDocument/2006/relationships/slideMaster" Target="slideMasters/slideMaster6.xml" /><Relationship Id="rId7" Type="http://schemas.openxmlformats.org/officeDocument/2006/relationships/slideMaster" Target="slideMasters/slideMaster7.xml" /><Relationship Id="rId8" Type="http://schemas.openxmlformats.org/officeDocument/2006/relationships/notesMaster" Target="notesMasters/notesMaster1.xml" /><Relationship Id="rId9" Type="http://schemas.openxmlformats.org/officeDocument/2006/relationships/slide" Target="slides/slide1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8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54F25-AA45-41E1-A2F8-A61BEE11ACA1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FF822-82E3-4A9A-9D8A-3BE8D0031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40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D50C185-995E-4DB6-8BAD-DC0FC8A554A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158455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B039F-79C7-4D56-AB56-2C7C7170F1E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590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D0D4A-5CD4-49EB-BF23-07FDB0DA5220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32612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BC6DB68-6E34-4451-A790-099B084BA3B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3/28/2026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9C1143-CCDB-4D48-ABEE-A1BA39E07B1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23590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BF89E2F-C38C-4E00-9E74-21F126ADB1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535293"/>
      </p:ext>
    </p:extLst>
  </p:cSld>
  <p:clrMapOvr>
    <a:masterClrMapping/>
  </p:clrMapOvr>
  <p:transition>
    <p:split orient="vert"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BF89E2F-C38C-4E00-9E74-21F126ADB1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745701"/>
      </p:ext>
    </p:extLst>
  </p:cSld>
  <p:clrMapOvr>
    <a:masterClrMapping/>
  </p:clrMapOvr>
  <p:transition>
    <p:split orient="vert"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BF89E2F-C38C-4E00-9E74-21F126ADB1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118823"/>
      </p:ext>
    </p:extLst>
  </p:cSld>
  <p:clrMapOvr>
    <a:masterClrMapping/>
  </p:clrMapOvr>
  <p:transition>
    <p:split orient="vert"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EDD7D9-B7FE-4502-9BED-A71D65BAABF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497680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heme" Target="../theme/theme3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heme" Target="../theme/theme4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theme" Target="../theme/theme5.xml" /></Relationships>
</file>

<file path=ppt/slideMasters/_rels/slideMaster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heme" Target="../theme/theme6.xml" /></Relationships>
</file>

<file path=ppt/slideMasters/_rels/slideMaster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" Target="../theme/theme7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79FD816-F219-418D-A739-D662AC0C86EA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/>
  <p:timing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FDC3AC2-57D2-4FB8-8050-57359B9A7FC1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48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/>
  <p:timing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  <a:endParaRPr lang="en-US" altLang="en-US"/>
          </a:p>
        </p:txBody>
      </p:sp>
      <p:sp>
        <p:nvSpPr>
          <p:cNvPr id="5123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bốn</a:t>
            </a:r>
          </a:p>
          <a:p>
            <a:pPr lvl="4"/>
            <a:r>
              <a:rPr lang="vi-VN" altLang="en-US"/>
              <a:t>Mức năm</a:t>
            </a:r>
            <a:endParaRPr lang="en-US" alt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0FCCA0-CB11-41B3-B3B5-F9C47FC267B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3/28/2026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B6C768B-6AF5-4AE7-AEA4-B2BA1BC6CF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ransition/>
  <p:timing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E54B23F-DA80-4461-AA6C-C0969900CE7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5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>
    <p:split orient="vert"/>
  </p:transition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E54B23F-DA80-4461-AA6C-C0969900CE7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584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ransition>
    <p:split orient="vert"/>
  </p:transition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E54B23F-DA80-4461-AA6C-C0969900CE7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848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ransition>
    <p:split orient="vert"/>
  </p:transition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6BB5E-ECD8-41CB-BA73-CEADED411E7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27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0.png" /><Relationship Id="rId3" Type="http://schemas.openxmlformats.org/officeDocument/2006/relationships/image" Target="../media/image11.png" /><Relationship Id="rId4" Type="http://schemas.openxmlformats.org/officeDocument/2006/relationships/image" Target="../media/image15.jpeg" /><Relationship Id="rId5" Type="http://schemas.openxmlformats.org/officeDocument/2006/relationships/image" Target="../media/image16.png" /><Relationship Id="rId6" Type="http://schemas.microsoft.com/office/2007/relationships/hdphoto" Target="../media/image17.wdp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jpeg" /><Relationship Id="rId3" Type="http://schemas.openxmlformats.org/officeDocument/2006/relationships/image" Target="../media/image16.png" /><Relationship Id="rId4" Type="http://schemas.microsoft.com/office/2007/relationships/hdphoto" Target="../media/image18.wdp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28.png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1.png" /><Relationship Id="rId4" Type="http://schemas.openxmlformats.org/officeDocument/2006/relationships/image" Target="../media/image22.png" /><Relationship Id="rId5" Type="http://schemas.openxmlformats.org/officeDocument/2006/relationships/image" Target="../media/image23.png" /><Relationship Id="rId6" Type="http://schemas.openxmlformats.org/officeDocument/2006/relationships/image" Target="../media/image24.png" /><Relationship Id="rId7" Type="http://schemas.openxmlformats.org/officeDocument/2006/relationships/image" Target="../media/image25.png" /><Relationship Id="rId8" Type="http://schemas.openxmlformats.org/officeDocument/2006/relationships/image" Target="../media/image26.png" /><Relationship Id="rId9" Type="http://schemas.openxmlformats.org/officeDocument/2006/relationships/image" Target="../media/image27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Relationship Id="rId3" Type="http://schemas.openxmlformats.org/officeDocument/2006/relationships/image" Target="../media/image8.png" /><Relationship Id="rId4" Type="http://schemas.microsoft.com/office/2007/relationships/hdphoto" Target="../media/image9.wdp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0.png" /><Relationship Id="rId3" Type="http://schemas.openxmlformats.org/officeDocument/2006/relationships/image" Target="../media/image11.png" /><Relationship Id="rId4" Type="http://schemas.openxmlformats.org/officeDocument/2006/relationships/image" Target="../media/image12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3.jpeg" /><Relationship Id="rId3" Type="http://schemas.openxmlformats.org/officeDocument/2006/relationships/image" Target="../media/image10.png" /><Relationship Id="rId4" Type="http://schemas.openxmlformats.org/officeDocument/2006/relationships/image" Target="../media/image11.png" /><Relationship Id="rId5" Type="http://schemas.openxmlformats.org/officeDocument/2006/relationships/image" Target="../media/image12.png" /><Relationship Id="rId6" Type="http://schemas.openxmlformats.org/officeDocument/2006/relationships/image" Target="../media/image14.png" /><Relationship Id="rId7" Type="http://schemas.openxmlformats.org/officeDocument/2006/relationships/audio" Target="NUL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5204254" y="2994569"/>
            <a:ext cx="4343400" cy="105663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200" b="1" kern="10">
              <a:solidFill>
                <a:srgbClr val="FF0000"/>
              </a:solidFill>
              <a:effectLst>
                <a:outerShdw sy="50000" kx="-2453608" rotWithShape="0">
                  <a:srgbClr val="80808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5400"/>
            <a:ext cx="9258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43150" y="121919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sz="1400" b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PHƯỜNG LONG BIÊN</a:t>
            </a:r>
          </a:p>
          <a:p>
            <a:pPr algn="ctr"/>
            <a:r>
              <a:rPr lang="en-US" altLang="en-US" sz="1400" b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7788" y="2028825"/>
            <a:ext cx="1347787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33600" y="3429000"/>
            <a:ext cx="52423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 : Thơ “ Tết đang vào nhà“</a:t>
            </a:r>
          </a:p>
          <a:p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( Dạy trẻ đọc thuộc thơ )</a:t>
            </a:r>
          </a:p>
          <a:p>
            <a:r>
              <a:rPr lang="en-US" altLang="en-US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  : 4 - 5  tuổi </a:t>
            </a:r>
          </a:p>
          <a:p>
            <a:r>
              <a:rPr lang="en-US" altLang="en-US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: Mẫu giáo nhỡ B3            </a:t>
            </a:r>
          </a:p>
          <a:p>
            <a:r>
              <a:rPr lang="en-US" altLang="en-US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 Nguyễn Thị Thanh Vân</a:t>
            </a:r>
            <a:endParaRPr lang="en-US" alt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1987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350838"/>
          </a:xfrm>
        </p:spPr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0" t="5532" r="19583" b="11886"/>
          <a:stretch>
            <a:fillRect/>
          </a:stretch>
        </p:blipFill>
        <p:spPr bwMode="auto">
          <a:xfrm>
            <a:off x="-85847" y="830996"/>
            <a:ext cx="9229847" cy="6027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7086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bài thơ có những ai?</a:t>
            </a:r>
          </a:p>
        </p:txBody>
      </p:sp>
    </p:spTree>
    <p:extLst>
      <p:ext uri="{BB962C8B-B14F-4D97-AF65-F5344CB8AC3E}">
        <p14:creationId xmlns:p14="http://schemas.microsoft.com/office/powerpoint/2010/main" val="14262960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 flipH="1" flipV="1">
            <a:off x="1752600" y="4267200"/>
            <a:ext cx="76200" cy="76200"/>
          </a:xfrm>
        </p:spPr>
        <p:txBody>
          <a:bodyPr/>
          <a:lstStyle/>
          <a:p>
            <a:pPr eaLnBrk="1" hangingPunct="1"/>
            <a:endParaRPr lang="en-US" altLang="en-US" sz="7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vi-VN" altLang="en-US"/>
              <a:t>  </a:t>
            </a:r>
            <a:endParaRPr lang="en-US" altLang="en-US"/>
          </a:p>
        </p:txBody>
      </p:sp>
      <p:pic>
        <p:nvPicPr>
          <p:cNvPr id="20484" name="Picture 5" descr="TuLips 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5562600"/>
            <a:ext cx="990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 descr="1314_animad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77975">
            <a:off x="4953000" y="5995988"/>
            <a:ext cx="7762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8" descr="1314_animad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77975">
            <a:off x="3505200" y="5995988"/>
            <a:ext cx="7762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9" descr="1314_animad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77975">
            <a:off x="2071688" y="5638800"/>
            <a:ext cx="7762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1" y="76200"/>
            <a:ext cx="3471654" cy="2819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bé đóng vai gì</a:t>
            </a:r>
            <a:r>
              <a:rPr lang="vi-VN" sz="4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435977" y="3276600"/>
            <a:ext cx="3457367" cy="2971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đóng vai gì</a:t>
            </a:r>
            <a:r>
              <a:rPr lang="vi-VN" sz="4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4" t="6587" r="20035" b="12500"/>
          <a:stretch>
            <a:fillRect/>
          </a:stretch>
        </p:blipFill>
        <p:spPr bwMode="auto">
          <a:xfrm>
            <a:off x="4191000" y="3466070"/>
            <a:ext cx="453329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339" b="87760" l="50366" r="76501">
                        <a14:foregroundMark x1="59810" y1="84896" x2="59810" y2="84896"/>
                        <a14:foregroundMark x1="58272" y1="65104" x2="58272" y2="65104"/>
                        <a14:foregroundMark x1="58199" y1="64193" x2="58199" y2="64193"/>
                        <a14:foregroundMark x1="57833" y1="66016" x2="57833" y2="66016"/>
                        <a14:foregroundMark x1="53001" y1="50781" x2="53001" y2="50781"/>
                        <a14:foregroundMark x1="52562" y1="49089" x2="52562" y2="49089"/>
                        <a14:backgroundMark x1="75256" y1="42969" x2="75256" y2="42969"/>
                        <a14:backgroundMark x1="70937" y1="52604" x2="70937" y2="52604"/>
                        <a14:backgroundMark x1="73060" y1="53646" x2="73060" y2="53646"/>
                        <a14:backgroundMark x1="58272" y1="50391" x2="58272" y2="5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87" t="5953" r="19682" b="12500"/>
          <a:stretch>
            <a:fillRect/>
          </a:stretch>
        </p:blipFill>
        <p:spPr bwMode="auto">
          <a:xfrm>
            <a:off x="-838200" y="-1143000"/>
            <a:ext cx="10058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4101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4" t="6587" r="20035" b="12500"/>
          <a:stretch>
            <a:fillRect/>
          </a:stretch>
        </p:blipFill>
        <p:spPr bwMode="auto">
          <a:xfrm>
            <a:off x="0" y="735113"/>
            <a:ext cx="9144000" cy="6127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339" b="87760" l="50366" r="76501">
                        <a14:foregroundMark x1="59810" y1="84896" x2="59810" y2="84896"/>
                        <a14:foregroundMark x1="58272" y1="65104" x2="58272" y2="65104"/>
                        <a14:foregroundMark x1="58199" y1="64193" x2="58199" y2="64193"/>
                        <a14:foregroundMark x1="57833" y1="66016" x2="57833" y2="66016"/>
                        <a14:foregroundMark x1="53001" y1="50781" x2="53001" y2="50781"/>
                        <a14:foregroundMark x1="52562" y1="49089" x2="52562" y2="49089"/>
                        <a14:backgroundMark x1="75256" y1="42969" x2="75256" y2="42969"/>
                        <a14:backgroundMark x1="70937" y1="52604" x2="70937" y2="52604"/>
                        <a14:backgroundMark x1="73060" y1="53646" x2="73060" y2="53646"/>
                        <a14:backgroundMark x1="58272" y1="50391" x2="58272" y2="5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87" t="5953" r="19682" b="12500"/>
          <a:stretch>
            <a:fillRect/>
          </a:stretch>
        </p:blipFill>
        <p:spPr bwMode="auto">
          <a:xfrm>
            <a:off x="4534930" y="840680"/>
            <a:ext cx="8458200" cy="591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-21780"/>
            <a:ext cx="670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en-US" altLang="en-US" sz="3600" b="1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sĩ chuẩn đoán mẹ bị bệnh gì?</a:t>
            </a:r>
          </a:p>
        </p:txBody>
      </p:sp>
    </p:spTree>
    <p:extLst>
      <p:ext uri="{BB962C8B-B14F-4D97-AF65-F5344CB8AC3E}">
        <p14:creationId xmlns:p14="http://schemas.microsoft.com/office/powerpoint/2010/main" val="34887966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6 3.33333E-06 L -0.53333 0.00555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6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9" t="6420" r="19465" b="12161"/>
          <a:stretch>
            <a:fillRect/>
          </a:stretch>
        </p:blipFill>
        <p:spPr bwMode="auto">
          <a:xfrm>
            <a:off x="1" y="838201"/>
            <a:ext cx="9144000" cy="601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8152" y="63898"/>
            <a:ext cx="86821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US" altLang="en-US" sz="3600" b="1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sĩ đã nói thuốc phải uống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3017990570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4" t="6081" r="19465" b="11994"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9800" y="92845"/>
            <a:ext cx="59105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sẽ như thế nào khi bị tiêm?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795520757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2" t="5376" r="19249" b="12088"/>
          <a:stretch>
            <a:fillRect/>
          </a:stretch>
        </p:blipFill>
        <p:spPr bwMode="auto">
          <a:xfrm>
            <a:off x="0" y="990600"/>
            <a:ext cx="9144000" cy="583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6134" y="152400"/>
            <a:ext cx="60917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US" altLang="en-US" sz="3600" b="1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đã hỏi bác sĩ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2435466462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"/>
            <a:ext cx="8229600" cy="808038"/>
          </a:xfrm>
        </p:spPr>
        <p:txBody>
          <a:bodyPr/>
          <a:lstStyle/>
          <a:p>
            <a:r>
              <a:rPr lang="en-US" altLang="en-US" sz="3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sĩ đã trả lời ra sao?</a:t>
            </a:r>
            <a:endParaRPr lang="vi-VN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2" t="6539" r="25583" b="11683"/>
          <a:stretch>
            <a:fillRect/>
          </a:stretch>
        </p:blipFill>
        <p:spPr bwMode="auto">
          <a:xfrm>
            <a:off x="2059" y="838200"/>
            <a:ext cx="91440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950115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2"/>
          <p:cNvGrpSpPr/>
          <p:nvPr/>
        </p:nvGrpSpPr>
        <p:grpSpPr>
          <a:xfrm>
            <a:off x="3352800" y="1524000"/>
            <a:ext cx="2971800" cy="1257300"/>
            <a:chOff x="1992" y="960"/>
            <a:chExt cx="1200" cy="600"/>
          </a:xfrm>
        </p:grpSpPr>
        <p:pic>
          <p:nvPicPr>
            <p:cNvPr id="35864" name="Picture 3" descr="HOAVAN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5" name="Picture 4" descr="HOAVAN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6" name="Picture 5" descr="HOAVAN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609600" y="2057400"/>
            <a:ext cx="8167688" cy="1638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9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0" cap="none" spc="0" normalizeH="0" baseline="0" noProof="0">
                <a:ln w="12700">
                  <a:solidFill>
                    <a:srgbClr val="FF0066"/>
                  </a:solidFill>
                  <a:round/>
                </a:ln>
                <a:solidFill>
                  <a:srgbClr val="0000FF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 THÚC TIẾT HỌC</a:t>
            </a:r>
          </a:p>
        </p:txBody>
      </p:sp>
      <p:pic>
        <p:nvPicPr>
          <p:cNvPr id="23559" name="Picture 7" descr="KITT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3480" flipH="1">
            <a:off x="7642225" y="4821238"/>
            <a:ext cx="1112838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8" descr="housebig_w">
            <a:hlinkClick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2400" y="5257800"/>
            <a:ext cx="12477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9" descr="100023_241404448_pispxdfa">
            <a:hlinkClick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10" descr="100023_241404448_pispxdfa">
            <a:hlinkClick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11" descr="100023_241404448_pispxdfa">
            <a:hlinkClick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12" descr="100023_241404448_pispxdfa">
            <a:hlinkClick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3" descr="100023_241404448_pispxdfa">
            <a:hlinkClick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42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14" descr="100023_241404448_pispxdfa">
            <a:hlinkClick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58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15" descr="Firewrk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4478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16" descr="Firewrk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14478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9" name="Picture 17" descr="Firewrk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44196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0" name="Picture 18" descr="Firewrk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7600" y="35052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1" name="Picture 19" descr="Firewrk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057400"/>
            <a:ext cx="22098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57" name="Group 20"/>
          <p:cNvGrpSpPr/>
          <p:nvPr/>
        </p:nvGrpSpPr>
        <p:grpSpPr>
          <a:xfrm>
            <a:off x="-152400" y="0"/>
            <a:ext cx="9296400" cy="6858000"/>
            <a:chOff x="-96" y="0"/>
            <a:chExt cx="5856" cy="4320"/>
          </a:xfrm>
        </p:grpSpPr>
        <p:pic>
          <p:nvPicPr>
            <p:cNvPr id="35860" name="Picture 21" descr="heartandleafbar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192"/>
              <a:ext cx="336" cy="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1" name="Picture 22" descr="heartandleafbar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24" y="192"/>
              <a:ext cx="336" cy="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2" name="Picture 23" descr="heartandleafbar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96" y="0"/>
              <a:ext cx="585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3" name="Picture 24" descr="heartandleafbar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4032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" name="Picture 15" descr="Firewrk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0" y="22860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7" descr="KITT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3480" flipH="1">
            <a:off x="631825" y="5202238"/>
            <a:ext cx="1112838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7868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44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44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44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35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314" name="Picture 2" descr="C:\Users\DV6T\Desktop\HÌNH NỀN MỚI TẢI\images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28600" y="0"/>
            <a:ext cx="98298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êu đề 4"/>
          <p:cNvSpPr>
            <a:spLocks noGrp="1"/>
          </p:cNvSpPr>
          <p:nvPr>
            <p:ph type="ctrTitle"/>
          </p:nvPr>
        </p:nvSpPr>
        <p:spPr>
          <a:xfrm>
            <a:off x="1524000" y="2286000"/>
            <a:ext cx="6934200" cy="14478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ct val="0"/>
              </a:spcAft>
              <a:defRPr/>
            </a:pPr>
            <a:br>
              <a:rPr lang="en-US" sz="4000"/>
            </a:br>
            <a:r>
              <a:rPr lang="en-US" sz="60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đọc thơ lần 1: </a:t>
            </a:r>
            <a:br>
              <a:rPr lang="en-US" sz="60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hợp cử chỉ, điệu bộ</a:t>
            </a:r>
            <a:endParaRPr lang="en-US" sz="67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897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338" name="Picture 2" descr="C:\Users\DV6T\Desktop\HÌNH NỀN MỚI TẢI\images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28600" y="0"/>
            <a:ext cx="98298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êu đề 4"/>
          <p:cNvSpPr>
            <a:spLocks noGrp="1"/>
          </p:cNvSpPr>
          <p:nvPr>
            <p:ph type="ctrTitle"/>
          </p:nvPr>
        </p:nvSpPr>
        <p:spPr>
          <a:xfrm>
            <a:off x="1752600" y="2286000"/>
            <a:ext cx="5486400" cy="18288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ct val="0"/>
              </a:spcAft>
              <a:defRPr/>
            </a:pPr>
            <a:br>
              <a:rPr lang="en-US" sz="4000"/>
            </a:br>
            <a:r>
              <a:rPr lang="en-US" sz="600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đọc thơ lần </a:t>
            </a:r>
            <a:r>
              <a:rPr lang="en-US" sz="5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Kết hợp powerpor</a:t>
            </a:r>
            <a:endParaRPr lang="en-US" sz="40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9392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0" t="5532" r="19583" b="11886"/>
          <a:stretch>
            <a:fillRect/>
          </a:stretch>
        </p:blipFill>
        <p:spPr bwMode="auto">
          <a:xfrm>
            <a:off x="-85847" y="0"/>
            <a:ext cx="922984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998933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0" t="5532" r="19468" b="12500"/>
          <a:stretch>
            <a:fillRect/>
          </a:stretch>
        </p:blipFill>
        <p:spPr bwMode="auto">
          <a:xfrm>
            <a:off x="0" y="0"/>
            <a:ext cx="91377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535804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4" t="6081" r="19465" b="119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042047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2" t="5376" r="19249" b="12088"/>
          <a:stretch>
            <a:fillRect/>
          </a:stretch>
        </p:blipFill>
        <p:spPr bwMode="auto">
          <a:xfrm>
            <a:off x="0" y="0"/>
            <a:ext cx="9144000" cy="682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44" b="46667" l="31875" r="69375">
                        <a14:foregroundMark x1="45208" y1="25833" x2="45208" y2="25833"/>
                        <a14:foregroundMark x1="42708" y1="25000" x2="42708" y2="25000"/>
                        <a14:foregroundMark x1="36250" y1="27778" x2="36250" y2="27778"/>
                        <a14:foregroundMark x1="44167" y1="25833" x2="44167" y2="25833"/>
                        <a14:foregroundMark x1="41875" y1="27500" x2="41875" y2="27500"/>
                        <a14:foregroundMark x1="44167" y1="28611" x2="44167" y2="28611"/>
                        <a14:foregroundMark x1="45208" y1="29167" x2="45208" y2="2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67" t="14422" r="34769" b="53043"/>
          <a:stretch>
            <a:fillRect/>
          </a:stretch>
        </p:blipFill>
        <p:spPr bwMode="auto">
          <a:xfrm>
            <a:off x="3048000" y="76200"/>
            <a:ext cx="3387777" cy="218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4006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vi-VN" altLang="en-US" sz="7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thoại, giảng giải, trích dẫn</a:t>
            </a:r>
            <a:endParaRPr lang="en-US" altLang="en-US" sz="7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vi-VN" altLang="en-US"/>
              <a:t>  </a:t>
            </a:r>
            <a:endParaRPr lang="en-US" altLang="en-US"/>
          </a:p>
        </p:txBody>
      </p:sp>
      <p:pic>
        <p:nvPicPr>
          <p:cNvPr id="20484" name="Picture 5" descr="TuLips 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5562600"/>
            <a:ext cx="990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1314_animad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77975">
            <a:off x="7467600" y="4262438"/>
            <a:ext cx="16748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 descr="1314_animad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77975">
            <a:off x="4953000" y="5995988"/>
            <a:ext cx="7762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8" descr="1314_animad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77975">
            <a:off x="3505200" y="5995988"/>
            <a:ext cx="7762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9" descr="1314_animad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77975">
            <a:off x="2071688" y="5638800"/>
            <a:ext cx="7762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0" descr="2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588887">
            <a:off x="7924800" y="3733800"/>
            <a:ext cx="66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904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1508" name="Picture 4" descr="49c6e7f4_1%20-%20spring_resiz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TuLips 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5562600"/>
            <a:ext cx="990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1314_animad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77975">
            <a:off x="7467600" y="4262438"/>
            <a:ext cx="16748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1314_animad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77975">
            <a:off x="4953000" y="5995988"/>
            <a:ext cx="7762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1314_animad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77975">
            <a:off x="3505200" y="5995988"/>
            <a:ext cx="7762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1314_animad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77975">
            <a:off x="2071688" y="5638800"/>
            <a:ext cx="7762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2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588887">
            <a:off x="7924800" y="3733800"/>
            <a:ext cx="66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100013" y="1355725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marR="0" lvl="1" indent="-28575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 vừa đọc bài thơ gì?</a:t>
            </a:r>
            <a:endParaRPr kumimoji="0" lang="en-US" alt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42950" marR="0" lvl="1" indent="-28575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ai sáng tác?</a:t>
            </a:r>
            <a:endParaRPr kumimoji="0" lang="en-US" alt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8444" name="[ Neverending Dream.wma">
            <a:hlinkClick action="ppaction://media"/>
          </p:cNvPr>
          <p:cNvPicPr>
            <a:picLocks noRot="1" noChangeAspect="1" noChangeArrowheads="1"/>
          </p:cNvPicPr>
          <p:nvPr>
            <a:audioFile r:link="rId7"/>
            <p:extLst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0600" y="5638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028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4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r="http://schemas.openxmlformats.org/officeDocument/2006/relationships" xmlns:a="http://schemas.openxmlformats.org/drawingml/2006/main" name="1_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r="http://schemas.openxmlformats.org/officeDocument/2006/relationships"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r="http://schemas.openxmlformats.org/officeDocument/2006/relationships"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r="http://schemas.openxmlformats.org/officeDocument/2006/relationships" xmlns:a="http://schemas.openxmlformats.org/drawingml/2006/main" name="10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Microsoft Corporation</Company>
  <PresentationFormat>On-screen Show (4:3)</PresentationFormat>
  <Paragraphs>23</Paragraphs>
  <Slides>17</Slides>
  <Notes>1</Notes>
  <TotalTime>411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baseType="lpstr" size="22">
      <vt:lpstr>Arial</vt:lpstr>
      <vt:lpstr>Calibri</vt:lpstr>
      <vt:lpstr>Calibri Light</vt:lpstr>
      <vt:lpstr>Times New Roman</vt:lpstr>
      <vt:lpstr>Default Design</vt:lpstr>
      <vt:lpstr>PowerPoint Presentation</vt:lpstr>
      <vt:lpstr>Cô đọc thơ lần 1: Kết hợp cử chỉ, điệu bộ</vt:lpstr>
      <vt:lpstr>Cô đọc thơ lần 2 : Kết hợp powerpor</vt:lpstr>
      <vt:lpstr>PowerPoint Presentation</vt:lpstr>
      <vt:lpstr>PowerPoint Presentation</vt:lpstr>
      <vt:lpstr>PowerPoint Presentation</vt:lpstr>
      <vt:lpstr>PowerPoint Presentation</vt:lpstr>
      <vt:lpstr>Đàm thoại, giảng giải, trích dẫn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Bác sĩ đã trả lời ra sao?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Slide 1</dc:title>
  <dc:creator>HTCOM</dc:creator>
  <cp:lastModifiedBy>Administrator</cp:lastModifiedBy>
  <cp:revision>51</cp:revision>
  <dcterms:created xsi:type="dcterms:W3CDTF">2008-12-13T23:59:25Z</dcterms:created>
  <dcterms:modified xsi:type="dcterms:W3CDTF">2026-03-30T01:59:15Z</dcterms:modified>
</cp:coreProperties>
</file>