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>
        <p:scale>
          <a:sx n="44" d="100"/>
          <a:sy n="44" d="100"/>
        </p:scale>
        <p:origin x="1484" y="6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microsoft.com/office/2007/relationships/hdphoto" Target="../media/image15.wdp"/><Relationship Id="rId4" Type="http://schemas.openxmlformats.org/officeDocument/2006/relationships/image" Target="../media/image14.png"/><Relationship Id="rId3" Type="http://schemas.microsoft.com/office/2007/relationships/hdphoto" Target="../media/image13.wdp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microsoft.com/office/2007/relationships/hdphoto" Target="../media/image15.wdp"/><Relationship Id="rId2" Type="http://schemas.openxmlformats.org/officeDocument/2006/relationships/image" Target="../media/image14.png"/><Relationship Id="rId1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7" Type="http://schemas.microsoft.com/office/2007/relationships/hdphoto" Target="../media/image8.wdp"/><Relationship Id="rId6" Type="http://schemas.openxmlformats.org/officeDocument/2006/relationships/image" Target="../media/image7.png"/><Relationship Id="rId5" Type="http://schemas.microsoft.com/office/2007/relationships/hdphoto" Target="../media/image6.wdp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microsoft.com/office/2007/relationships/hdphoto" Target="../media/image15.wdp"/><Relationship Id="rId4" Type="http://schemas.openxmlformats.org/officeDocument/2006/relationships/image" Target="../media/image14.png"/><Relationship Id="rId3" Type="http://schemas.microsoft.com/office/2007/relationships/hdphoto" Target="../media/image13.wdp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ình nền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30835" y="0"/>
            <a:ext cx="12804140" cy="6858000"/>
          </a:xfrm>
          <a:prstGeom prst="rect">
            <a:avLst/>
          </a:prstGeom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495849" y="2228319"/>
            <a:ext cx="41910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Hoạt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động</a:t>
            </a:r>
            <a:r>
              <a:rPr lang="en-US" sz="24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Làm quen với toán</a:t>
            </a:r>
            <a:endParaRPr lang="en-US" sz="2400" b="1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9" name="Title 3"/>
          <p:cNvSpPr txBox="1"/>
          <p:nvPr/>
        </p:nvSpPr>
        <p:spPr>
          <a:xfrm>
            <a:off x="2830830" y="802419"/>
            <a:ext cx="6324600" cy="719366"/>
          </a:xfrm>
          <a:prstGeom prst="wave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UBND PHƯỜNG LONG BIÊN</a:t>
            </a:r>
            <a:br>
              <a:rPr lang="en-US" sz="2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</a:br>
            <a:r>
              <a:rPr lang="en-US" sz="2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TRƯỜNG MẦM NON </a:t>
            </a:r>
            <a:r>
              <a:rPr lang="en-US" sz="2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LONG BIÊN</a:t>
            </a:r>
            <a:endParaRPr lang="en-US" sz="2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Box 2"/>
          <p:cNvSpPr txBox="1"/>
          <p:nvPr/>
        </p:nvSpPr>
        <p:spPr>
          <a:xfrm>
            <a:off x="4104005" y="6452235"/>
            <a:ext cx="3810000" cy="685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3"/>
          <p:cNvSpPr txBox="1"/>
          <p:nvPr/>
        </p:nvSpPr>
        <p:spPr>
          <a:xfrm>
            <a:off x="5307330" y="18586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4"/>
          <p:cNvSpPr txBox="1"/>
          <p:nvPr/>
        </p:nvSpPr>
        <p:spPr>
          <a:xfrm>
            <a:off x="4103738" y="1984748"/>
            <a:ext cx="42570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LĨNH VỰC PHÁT TRIỂN NHẬN THỨC</a:t>
            </a:r>
            <a:endParaRPr lang="en-US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Box 5"/>
          <p:cNvSpPr txBox="1"/>
          <p:nvPr/>
        </p:nvSpPr>
        <p:spPr>
          <a:xfrm>
            <a:off x="4400550" y="2807335"/>
            <a:ext cx="579691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Đề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tài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Đếm trên đối tượng trong phạm vi 5</a:t>
            </a:r>
            <a:endParaRPr lang="en-US" sz="2000" b="1" dirty="0" smtClean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endParaRPr lang="en-US" sz="2000" b="1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9" name="TextBox 6"/>
          <p:cNvSpPr txBox="1"/>
          <p:nvPr/>
        </p:nvSpPr>
        <p:spPr>
          <a:xfrm>
            <a:off x="4400861" y="3428700"/>
            <a:ext cx="33248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Giáo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viên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</a:t>
            </a:r>
            <a:r>
              <a:rPr lang="vi-VN" sz="2000" b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Bùi</a:t>
            </a:r>
            <a:r>
              <a:rPr lang="vi-VN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Phương Dung</a:t>
            </a:r>
            <a:endParaRPr lang="en-US" sz="2000" b="1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0" name="TextBox 7"/>
          <p:cNvSpPr txBox="1"/>
          <p:nvPr/>
        </p:nvSpPr>
        <p:spPr>
          <a:xfrm>
            <a:off x="5042557" y="3113647"/>
            <a:ext cx="21066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Lứa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tuổi</a:t>
            </a:r>
            <a:r>
              <a:rPr lang="en-US" sz="20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3-4 </a:t>
            </a:r>
            <a:r>
              <a:rPr lang="en-US" sz="20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</a:t>
            </a:r>
            <a:r>
              <a:rPr lang="en-US" sz="2000" b="1" dirty="0" err="1" smtClean="0">
                <a:solidFill>
                  <a:srgbClr val="002060"/>
                </a:solidFill>
              </a:rPr>
              <a:t>uổi</a:t>
            </a:r>
            <a:endParaRPr lang="en-US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26415" y="87503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31255" y="397129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231255" y="87503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6725" y="404114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75" name="Picture 17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2640" y="1228725"/>
            <a:ext cx="713740" cy="10452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6240" y="1228725"/>
            <a:ext cx="713740" cy="10452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0475" y="1228725"/>
            <a:ext cx="713740" cy="10452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4710" y="1228725"/>
            <a:ext cx="713740" cy="10452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4510" y="1299845"/>
            <a:ext cx="713740" cy="104521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968" y="1299873"/>
            <a:ext cx="1054659" cy="7798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198" y="1299873"/>
            <a:ext cx="1054659" cy="7798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458" y="2407948"/>
            <a:ext cx="1054659" cy="77988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025" y="4102735"/>
            <a:ext cx="1514475" cy="132016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730" y="4102735"/>
            <a:ext cx="1514475" cy="13201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261610"/>
            <a:ext cx="1514475" cy="132016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645" y="5261610"/>
            <a:ext cx="1514475" cy="132016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55" y="5261610"/>
            <a:ext cx="1514475" cy="132016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40" y="4346575"/>
            <a:ext cx="985520" cy="83185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340" y="4429760"/>
            <a:ext cx="985520" cy="8318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120" y="5505450"/>
            <a:ext cx="985520" cy="83185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40" y="5505450"/>
            <a:ext cx="985520" cy="831850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9686807" y="4622800"/>
            <a:ext cx="1247678" cy="1117600"/>
            <a:chOff x="15492" y="5970"/>
            <a:chExt cx="2321" cy="1912"/>
          </a:xfrm>
        </p:grpSpPr>
        <p:sp>
          <p:nvSpPr>
            <p:cNvPr id="15" name="Rectangle 14"/>
            <p:cNvSpPr/>
            <p:nvPr/>
          </p:nvSpPr>
          <p:spPr>
            <a:xfrm>
              <a:off x="15492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79862" y="2454910"/>
            <a:ext cx="1247678" cy="1117600"/>
            <a:chOff x="15492" y="5970"/>
            <a:chExt cx="2321" cy="1912"/>
          </a:xfrm>
        </p:grpSpPr>
        <p:sp>
          <p:nvSpPr>
            <p:cNvPr id="33" name="Rectangle 32"/>
            <p:cNvSpPr/>
            <p:nvPr/>
          </p:nvSpPr>
          <p:spPr>
            <a:xfrm>
              <a:off x="15492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3870325" y="4830445"/>
            <a:ext cx="1258570" cy="1180465"/>
            <a:chOff x="15325" y="7177"/>
            <a:chExt cx="2320" cy="1912"/>
          </a:xfrm>
        </p:grpSpPr>
        <p:sp>
          <p:nvSpPr>
            <p:cNvPr id="44" name="Rectangle 43"/>
            <p:cNvSpPr/>
            <p:nvPr/>
          </p:nvSpPr>
          <p:spPr>
            <a:xfrm>
              <a:off x="15325" y="7177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561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1665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1561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1665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9534525" y="2273935"/>
            <a:ext cx="1323340" cy="1078865"/>
            <a:chOff x="3642" y="8345"/>
            <a:chExt cx="2320" cy="1912"/>
          </a:xfrm>
        </p:grpSpPr>
        <p:sp>
          <p:nvSpPr>
            <p:cNvPr id="56" name="Rectangle 55"/>
            <p:cNvSpPr/>
            <p:nvPr/>
          </p:nvSpPr>
          <p:spPr>
            <a:xfrm>
              <a:off x="3642" y="8345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4441" y="9344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5035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3956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26415" y="87503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31255" y="397129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75" name="Picture 17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2640" y="1228725"/>
            <a:ext cx="713740" cy="10452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6240" y="1228725"/>
            <a:ext cx="713740" cy="10452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30475" y="1228725"/>
            <a:ext cx="713740" cy="10452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94710" y="1228725"/>
            <a:ext cx="713740" cy="10452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4510" y="1299845"/>
            <a:ext cx="713740" cy="104521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025" y="4102735"/>
            <a:ext cx="1514475" cy="132016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730" y="4102735"/>
            <a:ext cx="1514475" cy="13201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261610"/>
            <a:ext cx="1514475" cy="132016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645" y="5261610"/>
            <a:ext cx="1514475" cy="132016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55" y="5261610"/>
            <a:ext cx="1514475" cy="1320165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9686807" y="4482465"/>
            <a:ext cx="1247678" cy="1117600"/>
            <a:chOff x="15492" y="5970"/>
            <a:chExt cx="2321" cy="1912"/>
          </a:xfrm>
        </p:grpSpPr>
        <p:sp>
          <p:nvSpPr>
            <p:cNvPr id="15" name="Rectangle 14"/>
            <p:cNvSpPr/>
            <p:nvPr/>
          </p:nvSpPr>
          <p:spPr>
            <a:xfrm>
              <a:off x="15492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379862" y="2454910"/>
            <a:ext cx="1247678" cy="1117600"/>
            <a:chOff x="15492" y="5970"/>
            <a:chExt cx="2321" cy="1912"/>
          </a:xfrm>
        </p:grpSpPr>
        <p:sp>
          <p:nvSpPr>
            <p:cNvPr id="33" name="Rectangle 32"/>
            <p:cNvSpPr/>
            <p:nvPr/>
          </p:nvSpPr>
          <p:spPr>
            <a:xfrm>
              <a:off x="15492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933315" y="230505"/>
            <a:ext cx="4064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Ôn số lượng 4:</a:t>
            </a:r>
            <a:endParaRPr lang="en-US" sz="2000"/>
          </a:p>
        </p:txBody>
      </p:sp>
      <p:sp>
        <p:nvSpPr>
          <p:cNvPr id="5" name="Rounded Rectangle 4"/>
          <p:cNvSpPr/>
          <p:nvPr/>
        </p:nvSpPr>
        <p:spPr>
          <a:xfrm>
            <a:off x="526415" y="73152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330315" y="73152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6415" y="3815715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8775" y="564515"/>
            <a:ext cx="3119755" cy="313309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2"/>
          <a:stretch>
            <a:fillRect/>
          </a:stretch>
        </p:blipFill>
        <p:spPr>
          <a:xfrm>
            <a:off x="673735" y="3916045"/>
            <a:ext cx="1247775" cy="1360805"/>
          </a:xfrm>
          <a:prstGeom prst="rect">
            <a:avLst/>
          </a:prstGeom>
        </p:spPr>
      </p:pic>
      <p:pic>
        <p:nvPicPr>
          <p:cNvPr id="15" name="Picture 14"/>
          <p:cNvPicPr/>
          <p:nvPr/>
        </p:nvPicPr>
        <p:blipFill>
          <a:blip r:embed="rId2"/>
          <a:stretch>
            <a:fillRect/>
          </a:stretch>
        </p:blipFill>
        <p:spPr>
          <a:xfrm>
            <a:off x="2117725" y="3916045"/>
            <a:ext cx="1247775" cy="1360805"/>
          </a:xfrm>
          <a:prstGeom prst="rect">
            <a:avLst/>
          </a:prstGeom>
        </p:spPr>
      </p:pic>
      <p:pic>
        <p:nvPicPr>
          <p:cNvPr id="16" name="Picture 15"/>
          <p:cNvPicPr/>
          <p:nvPr/>
        </p:nvPicPr>
        <p:blipFill>
          <a:blip r:embed="rId2"/>
          <a:stretch>
            <a:fillRect/>
          </a:stretch>
        </p:blipFill>
        <p:spPr>
          <a:xfrm>
            <a:off x="3561715" y="3916045"/>
            <a:ext cx="1247775" cy="1360805"/>
          </a:xfrm>
          <a:prstGeom prst="rect">
            <a:avLst/>
          </a:prstGeom>
        </p:spPr>
      </p:pic>
      <p:grpSp>
        <p:nvGrpSpPr>
          <p:cNvPr id="34" name="Group 33"/>
          <p:cNvGrpSpPr/>
          <p:nvPr/>
        </p:nvGrpSpPr>
        <p:grpSpPr>
          <a:xfrm>
            <a:off x="2392045" y="5299075"/>
            <a:ext cx="1393825" cy="1152525"/>
            <a:chOff x="3642" y="8345"/>
            <a:chExt cx="2320" cy="1912"/>
          </a:xfrm>
        </p:grpSpPr>
        <p:sp>
          <p:nvSpPr>
            <p:cNvPr id="6" name="Rectangle 5"/>
            <p:cNvSpPr/>
            <p:nvPr/>
          </p:nvSpPr>
          <p:spPr>
            <a:xfrm>
              <a:off x="3642" y="8345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4441" y="9344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035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956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3479165" y="1562100"/>
            <a:ext cx="1359535" cy="1224915"/>
            <a:chOff x="5300" y="2477"/>
            <a:chExt cx="2320" cy="1912"/>
          </a:xfrm>
        </p:grpSpPr>
        <p:sp>
          <p:nvSpPr>
            <p:cNvPr id="2" name="Rectangle 1"/>
            <p:cNvSpPr/>
            <p:nvPr/>
          </p:nvSpPr>
          <p:spPr>
            <a:xfrm>
              <a:off x="5300" y="2477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100" y="3096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997825" y="2164715"/>
            <a:ext cx="1417320" cy="1180465"/>
            <a:chOff x="12595" y="3498"/>
            <a:chExt cx="2320" cy="1912"/>
          </a:xfrm>
        </p:grpSpPr>
        <p:sp>
          <p:nvSpPr>
            <p:cNvPr id="7" name="Rectangle 6"/>
            <p:cNvSpPr/>
            <p:nvPr/>
          </p:nvSpPr>
          <p:spPr>
            <a:xfrm>
              <a:off x="12595" y="3498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2832" y="4117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3889" y="4117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6330315" y="3815715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695" y="3813175"/>
            <a:ext cx="1463675" cy="14636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0535" y="3813175"/>
            <a:ext cx="1463675" cy="14636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7050" y="4987290"/>
            <a:ext cx="1463675" cy="14636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695" y="4910455"/>
            <a:ext cx="1463675" cy="1463675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9731375" y="4557395"/>
            <a:ext cx="1473200" cy="1214120"/>
            <a:chOff x="15325" y="7177"/>
            <a:chExt cx="2320" cy="1912"/>
          </a:xfrm>
        </p:grpSpPr>
        <p:sp>
          <p:nvSpPr>
            <p:cNvPr id="3" name="Rectangle 2"/>
            <p:cNvSpPr/>
            <p:nvPr/>
          </p:nvSpPr>
          <p:spPr>
            <a:xfrm>
              <a:off x="15325" y="7177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561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665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561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665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Hình ảnh Xe Cứu Hỏa PNG , Clipart Xe Cứu Hỏa PNG , Ngọn Lửa, Chống Cháy PNG  trong suốt và Vector để tải xuống miễn phí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2417" r="96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315" y="329565"/>
            <a:ext cx="2284730" cy="2284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ình ảnh Xe Cứu Hỏa PNG , Clipart Xe Cứu Hỏa PNG , Ngọn Lửa, Chống Cháy PNG  trong suốt và Vector để tải xuống miễn phí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2417" r="96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515" y="329565"/>
            <a:ext cx="2282190" cy="228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268730" y="649605"/>
            <a:ext cx="9750425" cy="5659755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80" y="644525"/>
            <a:ext cx="2883535" cy="30708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590" y="644525"/>
            <a:ext cx="2883535" cy="30708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590" y="3107690"/>
            <a:ext cx="2883535" cy="307086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680" y="2946400"/>
            <a:ext cx="2883535" cy="3070860"/>
          </a:xfrm>
          <a:prstGeom prst="rect">
            <a:avLst/>
          </a:prstGeom>
        </p:spPr>
      </p:pic>
      <p:grpSp>
        <p:nvGrpSpPr>
          <p:cNvPr id="5" name="Group 4"/>
          <p:cNvGrpSpPr/>
          <p:nvPr/>
        </p:nvGrpSpPr>
        <p:grpSpPr>
          <a:xfrm>
            <a:off x="7969250" y="2205990"/>
            <a:ext cx="2903220" cy="2547620"/>
            <a:chOff x="12550" y="3474"/>
            <a:chExt cx="4572" cy="4012"/>
          </a:xfrm>
        </p:grpSpPr>
        <p:sp>
          <p:nvSpPr>
            <p:cNvPr id="4" name="Rectangle 3"/>
            <p:cNvSpPr/>
            <p:nvPr/>
          </p:nvSpPr>
          <p:spPr>
            <a:xfrm>
              <a:off x="12550" y="3474"/>
              <a:ext cx="4573" cy="40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3123" y="4074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5172" y="4074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3123" y="5851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5172" y="5851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549775" y="349250"/>
            <a:ext cx="4064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Dạy trẻ đếm đến 5:</a:t>
            </a:r>
            <a:endParaRPr lang="en-US" sz="2000"/>
          </a:p>
        </p:txBody>
      </p:sp>
      <p:sp>
        <p:nvSpPr>
          <p:cNvPr id="9" name="Rounded Rectangle 8"/>
          <p:cNvSpPr/>
          <p:nvPr/>
        </p:nvSpPr>
        <p:spPr>
          <a:xfrm>
            <a:off x="1220470" y="979170"/>
            <a:ext cx="9750425" cy="5659755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09" name="Picture 10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5005" y="1480185"/>
            <a:ext cx="2353310" cy="18662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07255" y="3863340"/>
            <a:ext cx="2353310" cy="18662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36160" y="1480185"/>
            <a:ext cx="2353310" cy="18662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45005" y="3863340"/>
            <a:ext cx="2353310" cy="1866265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7727315" y="2298700"/>
            <a:ext cx="2903220" cy="2547620"/>
            <a:chOff x="12550" y="3474"/>
            <a:chExt cx="4572" cy="4012"/>
          </a:xfrm>
        </p:grpSpPr>
        <p:sp>
          <p:nvSpPr>
            <p:cNvPr id="11" name="Rectangle 10"/>
            <p:cNvSpPr/>
            <p:nvPr/>
          </p:nvSpPr>
          <p:spPr>
            <a:xfrm>
              <a:off x="12550" y="3474"/>
              <a:ext cx="4573" cy="40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3123" y="4074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5172" y="4074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13123" y="5851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5172" y="5851"/>
              <a:ext cx="1422" cy="141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10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3240" y="1753870"/>
            <a:ext cx="1875790" cy="14878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05430" y="1753870"/>
            <a:ext cx="1875790" cy="14878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87620" y="1753870"/>
            <a:ext cx="1875790" cy="1487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5835" y="1753870"/>
            <a:ext cx="1875790" cy="148780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7975" y="3336925"/>
            <a:ext cx="11275695" cy="755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10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3240" y="1753870"/>
            <a:ext cx="1875790" cy="14878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59405" y="1753870"/>
            <a:ext cx="1875790" cy="14878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87620" y="1753870"/>
            <a:ext cx="1875790" cy="1487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5835" y="1753870"/>
            <a:ext cx="1875790" cy="14878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11335" y="1753870"/>
            <a:ext cx="1875790" cy="1487805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544195" y="3790950"/>
            <a:ext cx="1473200" cy="1214120"/>
            <a:chOff x="5300" y="2477"/>
            <a:chExt cx="2320" cy="1912"/>
          </a:xfrm>
        </p:grpSpPr>
        <p:sp>
          <p:nvSpPr>
            <p:cNvPr id="8" name="Rectangle 7"/>
            <p:cNvSpPr/>
            <p:nvPr/>
          </p:nvSpPr>
          <p:spPr>
            <a:xfrm>
              <a:off x="5300" y="2477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100" y="3096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859405" y="3790950"/>
            <a:ext cx="1473200" cy="1214120"/>
            <a:chOff x="12595" y="3498"/>
            <a:chExt cx="2320" cy="1912"/>
          </a:xfrm>
        </p:grpSpPr>
        <p:sp>
          <p:nvSpPr>
            <p:cNvPr id="9" name="Rectangle 8"/>
            <p:cNvSpPr/>
            <p:nvPr/>
          </p:nvSpPr>
          <p:spPr>
            <a:xfrm>
              <a:off x="12595" y="3498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12832" y="4117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13889" y="4117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174615" y="3790950"/>
            <a:ext cx="1473200" cy="1214120"/>
            <a:chOff x="3642" y="8345"/>
            <a:chExt cx="2320" cy="1912"/>
          </a:xfrm>
        </p:grpSpPr>
        <p:sp>
          <p:nvSpPr>
            <p:cNvPr id="10" name="Rectangle 9"/>
            <p:cNvSpPr/>
            <p:nvPr/>
          </p:nvSpPr>
          <p:spPr>
            <a:xfrm>
              <a:off x="3642" y="8345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441" y="9344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035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956" y="867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539355" y="3790950"/>
            <a:ext cx="1473200" cy="1214120"/>
            <a:chOff x="15325" y="7177"/>
            <a:chExt cx="2320" cy="1912"/>
          </a:xfrm>
        </p:grpSpPr>
        <p:sp>
          <p:nvSpPr>
            <p:cNvPr id="14" name="Rectangle 13"/>
            <p:cNvSpPr/>
            <p:nvPr/>
          </p:nvSpPr>
          <p:spPr>
            <a:xfrm>
              <a:off x="15325" y="7177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561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6656" y="746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561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6656" y="8310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9766300" y="3790950"/>
            <a:ext cx="1473200" cy="1214120"/>
            <a:chOff x="15380" y="5970"/>
            <a:chExt cx="2320" cy="1912"/>
          </a:xfrm>
        </p:grpSpPr>
        <p:sp>
          <p:nvSpPr>
            <p:cNvPr id="23" name="Rectangle 22"/>
            <p:cNvSpPr/>
            <p:nvPr/>
          </p:nvSpPr>
          <p:spPr>
            <a:xfrm>
              <a:off x="15380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14020" y="3317240"/>
            <a:ext cx="1105408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Picture 10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23240" y="1753870"/>
            <a:ext cx="1875790" cy="14878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859405" y="1753870"/>
            <a:ext cx="1875790" cy="148780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87620" y="1753870"/>
            <a:ext cx="1875790" cy="14878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315835" y="1753870"/>
            <a:ext cx="1875790" cy="14878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411335" y="1753870"/>
            <a:ext cx="1875790" cy="1487805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9766300" y="3790950"/>
            <a:ext cx="1473200" cy="1214120"/>
            <a:chOff x="15380" y="5970"/>
            <a:chExt cx="2320" cy="1912"/>
          </a:xfrm>
        </p:grpSpPr>
        <p:sp>
          <p:nvSpPr>
            <p:cNvPr id="23" name="Rectangle 22"/>
            <p:cNvSpPr/>
            <p:nvPr/>
          </p:nvSpPr>
          <p:spPr>
            <a:xfrm>
              <a:off x="15380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Rectangle 1"/>
          <p:cNvSpPr/>
          <p:nvPr/>
        </p:nvSpPr>
        <p:spPr>
          <a:xfrm>
            <a:off x="414020" y="3317240"/>
            <a:ext cx="11054080" cy="7683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2"/>
          <p:cNvSpPr txBox="1"/>
          <p:nvPr/>
        </p:nvSpPr>
        <p:spPr>
          <a:xfrm>
            <a:off x="414020" y="521335"/>
            <a:ext cx="69018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Trẻ xếp hình các con thỏ theo hàng ngang, đếm, đặt thẻ chấm tròn: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6530" y="126365"/>
            <a:ext cx="1785620" cy="121348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6530" y="1339850"/>
            <a:ext cx="1785620" cy="12134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8425" y="2778760"/>
            <a:ext cx="1785620" cy="1213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8425" y="4104640"/>
            <a:ext cx="1785620" cy="1213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6530" y="5431155"/>
            <a:ext cx="1785620" cy="121348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016625" y="343535"/>
            <a:ext cx="125095" cy="642366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6794382" y="5711190"/>
            <a:ext cx="1247678" cy="1117600"/>
            <a:chOff x="15492" y="5970"/>
            <a:chExt cx="2321" cy="1912"/>
          </a:xfrm>
        </p:grpSpPr>
        <p:sp>
          <p:nvSpPr>
            <p:cNvPr id="23" name="Rectangle 22"/>
            <p:cNvSpPr/>
            <p:nvPr/>
          </p:nvSpPr>
          <p:spPr>
            <a:xfrm>
              <a:off x="15492" y="5970"/>
              <a:ext cx="2321" cy="191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gradFill>
                <a:gsLst>
                  <a:gs pos="50000">
                    <a:schemeClr val="tx1"/>
                  </a:gs>
                  <a:gs pos="0">
                    <a:schemeClr val="tx1">
                      <a:lumMod val="25000"/>
                      <a:lumOff val="75000"/>
                    </a:schemeClr>
                  </a:gs>
                  <a:gs pos="100000">
                    <a:schemeClr val="tx1">
                      <a:lumMod val="8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5597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6882" y="609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15597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6882" y="7103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16239" y="6629"/>
              <a:ext cx="722" cy="67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 Box 2"/>
          <p:cNvSpPr txBox="1"/>
          <p:nvPr/>
        </p:nvSpPr>
        <p:spPr>
          <a:xfrm>
            <a:off x="539115" y="343535"/>
            <a:ext cx="3032125" cy="196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/>
              <a:t>Trẻ xếp hình các con bướm theo hàng dọc, đếm và đặt thẻ chấm tròn: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/>
          <p:nvPr/>
        </p:nvSpPr>
        <p:spPr>
          <a:xfrm>
            <a:off x="4485005" y="261620"/>
            <a:ext cx="40640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Trò chơi: “ Ai đoán giỏi”</a:t>
            </a:r>
            <a:endParaRPr lang="en-US" sz="2000"/>
          </a:p>
        </p:txBody>
      </p:sp>
      <p:sp>
        <p:nvSpPr>
          <p:cNvPr id="5" name="Rounded Rectangle 4"/>
          <p:cNvSpPr/>
          <p:nvPr/>
        </p:nvSpPr>
        <p:spPr>
          <a:xfrm>
            <a:off x="526415" y="87503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231255" y="397129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231255" y="87503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66725" y="4041140"/>
            <a:ext cx="4949190" cy="2697480"/>
          </a:xfrm>
          <a:prstGeom prst="roundRect">
            <a:avLst/>
          </a:prstGeom>
          <a:ln w="57150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pic>
        <p:nvPicPr>
          <p:cNvPr id="175" name="Picture 17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2640" y="1450340"/>
            <a:ext cx="713740" cy="104521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3380" y="1519555"/>
            <a:ext cx="713740" cy="10452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120" y="1519555"/>
            <a:ext cx="713740" cy="10452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24860" y="1519555"/>
            <a:ext cx="713740" cy="10452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57675" y="1577340"/>
            <a:ext cx="713740" cy="104521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9968" y="1299873"/>
            <a:ext cx="1054659" cy="7798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198" y="1299873"/>
            <a:ext cx="1054659" cy="77988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2458" y="2407948"/>
            <a:ext cx="1054659" cy="77988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025" y="4102735"/>
            <a:ext cx="1514475" cy="132016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5730" y="4102735"/>
            <a:ext cx="1514475" cy="132016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261610"/>
            <a:ext cx="1514475" cy="132016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645" y="5261610"/>
            <a:ext cx="1514475" cy="132016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55" y="5261610"/>
            <a:ext cx="1514475" cy="132016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40" y="4346575"/>
            <a:ext cx="985520" cy="83185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340" y="4429760"/>
            <a:ext cx="985520" cy="83185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120" y="5505450"/>
            <a:ext cx="985520" cy="83185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640" y="5505450"/>
            <a:ext cx="985520" cy="831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WPS Presentation</Application>
  <PresentationFormat>Màn hình rộng</PresentationFormat>
  <Paragraphs>23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SimSun</vt:lpstr>
      <vt:lpstr>Wingdings</vt:lpstr>
      <vt:lpstr>Calibri</vt:lpstr>
      <vt:lpstr>Times New Roman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Dung Official Phuong</cp:lastModifiedBy>
  <cp:revision>16</cp:revision>
  <dcterms:created xsi:type="dcterms:W3CDTF">2025-07-23T00:59:00Z</dcterms:created>
  <dcterms:modified xsi:type="dcterms:W3CDTF">2026-03-20T14:07:45Z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49E70109ED1D4899BB6E6ABEB411BA05_13</vt:lpwstr>
  </property>
  <property fmtid="{D5CDD505-2E9C-101B-9397-08002B2CF9AE}" pid="3" name="KSOProductBuildVer">
    <vt:lpwstr>1033-12.1.0.25242</vt:lpwstr>
  </property>
</Properties>
</file>