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8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8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8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5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2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889C-3490-4693-BC46-03D8706024F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2D9E-77EC-4EE2-BC15-1DD062374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133600" y="762000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PHƯỜNG 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 eaLnBrk="1" hangingPunct="1"/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0" y="2133600"/>
            <a:ext cx="6553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LQVT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.VnTime" pitchFamily="34" charset="0"/>
              </a:rPr>
              <a:t>§Ò </a:t>
            </a:r>
            <a:r>
              <a:rPr lang="en-US" sz="2800" b="1" dirty="0" err="1">
                <a:solidFill>
                  <a:srgbClr val="002060"/>
                </a:solidFill>
                <a:latin typeface=".VnTime" pitchFamily="34" charset="0"/>
              </a:rPr>
              <a:t>tµi</a:t>
            </a:r>
            <a:r>
              <a:rPr lang="en-US" sz="2800" b="1" dirty="0">
                <a:solidFill>
                  <a:srgbClr val="002060"/>
                </a:solidFill>
                <a:latin typeface=".VnTime" pitchFamily="34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2800" b="1" dirty="0">
              <a:solidFill>
                <a:srgbClr val="002060"/>
              </a:solidFill>
              <a:latin typeface=".VnTime" pitchFamily="34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3 - 4 </a:t>
            </a:r>
            <a:r>
              <a:rPr 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Thu Thuỷ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32428" y="5105400"/>
            <a:ext cx="510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âm thnah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22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133600" y="2286000"/>
            <a:ext cx="510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âm thanh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6623957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B149D9-F9BA-0A8C-AFE6-0452A849B56F}"/>
              </a:ext>
            </a:extLst>
          </p:cNvPr>
          <p:cNvCxnSpPr>
            <a:cxnSpLocks/>
          </p:cNvCxnSpPr>
          <p:nvPr/>
        </p:nvCxnSpPr>
        <p:spPr>
          <a:xfrm flipV="1">
            <a:off x="0" y="1752600"/>
            <a:ext cx="9144000" cy="35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1D5B82A-AA9D-FA23-C257-356CF3D7F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19730" r="4910" b="22160"/>
          <a:stretch>
            <a:fillRect/>
          </a:stretch>
        </p:blipFill>
        <p:spPr bwMode="auto">
          <a:xfrm>
            <a:off x="28576" y="669169"/>
            <a:ext cx="1419224" cy="9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554B3E-5F60-E614-8FC6-09C8B6E72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t="33283" r="14565" b="8908"/>
          <a:stretch/>
        </p:blipFill>
        <p:spPr bwMode="auto">
          <a:xfrm>
            <a:off x="1547583" y="669169"/>
            <a:ext cx="1437174" cy="98096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885874-8FA6-6E4C-5A55-FC698B24F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19730" r="4910" b="22160"/>
          <a:stretch>
            <a:fillRect/>
          </a:stretch>
        </p:blipFill>
        <p:spPr bwMode="auto">
          <a:xfrm>
            <a:off x="3056405" y="643335"/>
            <a:ext cx="1419224" cy="9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FB38E-8C2F-1E66-4EDF-E36FA1425A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t="33283" r="14565" b="8908"/>
          <a:stretch/>
        </p:blipFill>
        <p:spPr bwMode="auto">
          <a:xfrm>
            <a:off x="4547277" y="650410"/>
            <a:ext cx="1419223" cy="96681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44523-FDF2-4E67-2F8A-887632EC4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19730" r="4910" b="22160"/>
          <a:stretch>
            <a:fillRect/>
          </a:stretch>
        </p:blipFill>
        <p:spPr bwMode="auto">
          <a:xfrm>
            <a:off x="6038149" y="663251"/>
            <a:ext cx="1419224" cy="9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ình ảnh dấu chấm hỏi đẹp, độc đáo, ấn tượng nhất">
            <a:extLst>
              <a:ext uri="{FF2B5EF4-FFF2-40B4-BE49-F238E27FC236}">
                <a16:creationId xmlns:a16="http://schemas.microsoft.com/office/drawing/2014/main" id="{505FFE6B-058B-B835-08D7-B544D2352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4836" r="7994" b="5407"/>
          <a:stretch/>
        </p:blipFill>
        <p:spPr bwMode="auto">
          <a:xfrm>
            <a:off x="7696200" y="594841"/>
            <a:ext cx="1169624" cy="115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ẻ đáp án in 2 mặt A/B, C/D, Đúng/sai, mặt cười/mặt mếu">
            <a:extLst>
              <a:ext uri="{FF2B5EF4-FFF2-40B4-BE49-F238E27FC236}">
                <a16:creationId xmlns:a16="http://schemas.microsoft.com/office/drawing/2014/main" id="{7AD53367-FEDF-D483-F8ED-DC1BAD510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134" r="18889" b="38730"/>
          <a:stretch/>
        </p:blipFill>
        <p:spPr bwMode="auto">
          <a:xfrm>
            <a:off x="1368625" y="3369212"/>
            <a:ext cx="623201" cy="54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095F8D-49A3-5DD5-70E7-933B3C0AE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19730" r="4910" b="22160"/>
          <a:stretch>
            <a:fillRect/>
          </a:stretch>
        </p:blipFill>
        <p:spPr bwMode="auto">
          <a:xfrm>
            <a:off x="2266170" y="3158669"/>
            <a:ext cx="1419224" cy="98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B1268B-F29A-2371-BE74-C81883E0FEF8}"/>
              </a:ext>
            </a:extLst>
          </p:cNvPr>
          <p:cNvGrpSpPr/>
          <p:nvPr/>
        </p:nvGrpSpPr>
        <p:grpSpPr>
          <a:xfrm>
            <a:off x="4926696" y="3319279"/>
            <a:ext cx="660384" cy="569566"/>
            <a:chOff x="3454416" y="4182092"/>
            <a:chExt cx="1021213" cy="887933"/>
          </a:xfrm>
        </p:grpSpPr>
        <p:pic>
          <p:nvPicPr>
            <p:cNvPr id="14" name="Picture 4" descr="Thẻ đáp án in 2 mặt A/B, C/D, Đúng/sai, mặt cười/mặt mếu">
              <a:extLst>
                <a:ext uri="{FF2B5EF4-FFF2-40B4-BE49-F238E27FC236}">
                  <a16:creationId xmlns:a16="http://schemas.microsoft.com/office/drawing/2014/main" id="{7F11B12B-226E-E20C-5837-607D904200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8134" r="18889" b="38730"/>
            <a:stretch/>
          </p:blipFill>
          <p:spPr bwMode="auto">
            <a:xfrm>
              <a:off x="3454416" y="4182092"/>
              <a:ext cx="1021213" cy="88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CCFDC4-0706-F5A0-7D81-5FDC3905E365}"/>
                </a:ext>
              </a:extLst>
            </p:cNvPr>
            <p:cNvSpPr/>
            <p:nvPr/>
          </p:nvSpPr>
          <p:spPr>
            <a:xfrm>
              <a:off x="3622122" y="4283158"/>
              <a:ext cx="685800" cy="685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 descr="Thẻ đáp án trắc nghiệm ABCD đúng sai chất liệu nhựa formex, thẻ hoa ghi đáp  án giáo cụ dạy học của giáo viên GC44 | Shopee Việt Nam">
              <a:extLst>
                <a:ext uri="{FF2B5EF4-FFF2-40B4-BE49-F238E27FC236}">
                  <a16:creationId xmlns:a16="http://schemas.microsoft.com/office/drawing/2014/main" id="{6ACAC5DB-5FC0-672D-4CF6-C2594D0DC0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7" t="24578" r="40001" b="54336"/>
            <a:stretch/>
          </p:blipFill>
          <p:spPr bwMode="auto">
            <a:xfrm>
              <a:off x="3800260" y="4439899"/>
              <a:ext cx="329523" cy="372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62B8C88-2F7F-F7C6-4E4B-EE6B07F99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t="33283" r="14565" b="8908"/>
          <a:stretch/>
        </p:blipFill>
        <p:spPr bwMode="auto">
          <a:xfrm>
            <a:off x="5715000" y="3131597"/>
            <a:ext cx="1437174" cy="980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0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19775 -0.3615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D3E74-0B8D-8974-2840-9055C3B6E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37AB5B-2CEA-7DE4-BE12-479EA7DA7298}"/>
              </a:ext>
            </a:extLst>
          </p:cNvPr>
          <p:cNvCxnSpPr>
            <a:cxnSpLocks/>
          </p:cNvCxnSpPr>
          <p:nvPr/>
        </p:nvCxnSpPr>
        <p:spPr>
          <a:xfrm flipV="1">
            <a:off x="0" y="1752600"/>
            <a:ext cx="9144000" cy="35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2" descr="Hình ảnh dấu chấm hỏi đẹp, độc đáo, ấn tượng nhất">
            <a:extLst>
              <a:ext uri="{FF2B5EF4-FFF2-40B4-BE49-F238E27FC236}">
                <a16:creationId xmlns:a16="http://schemas.microsoft.com/office/drawing/2014/main" id="{7358F4C3-CD26-F924-DEBE-95C5E5386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4836" r="7994" b="5407"/>
          <a:stretch/>
        </p:blipFill>
        <p:spPr bwMode="auto">
          <a:xfrm>
            <a:off x="5874939" y="676925"/>
            <a:ext cx="1086699" cy="10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ẻ đáp án in 2 mặt A/B, C/D, Đúng/sai, mặt cười/mặt mếu">
            <a:extLst>
              <a:ext uri="{FF2B5EF4-FFF2-40B4-BE49-F238E27FC236}">
                <a16:creationId xmlns:a16="http://schemas.microsoft.com/office/drawing/2014/main" id="{283471A2-AE3B-DD94-82D6-5A8901B23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134" r="18889" b="38730"/>
          <a:stretch/>
        </p:blipFill>
        <p:spPr bwMode="auto">
          <a:xfrm>
            <a:off x="1368625" y="3369212"/>
            <a:ext cx="623201" cy="54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E1BF74A-9E57-2C9D-EE61-D337BC960523}"/>
              </a:ext>
            </a:extLst>
          </p:cNvPr>
          <p:cNvGrpSpPr/>
          <p:nvPr/>
        </p:nvGrpSpPr>
        <p:grpSpPr>
          <a:xfrm>
            <a:off x="4926696" y="3319279"/>
            <a:ext cx="660384" cy="569566"/>
            <a:chOff x="3454416" y="4182092"/>
            <a:chExt cx="1021213" cy="887933"/>
          </a:xfrm>
        </p:grpSpPr>
        <p:pic>
          <p:nvPicPr>
            <p:cNvPr id="14" name="Picture 4" descr="Thẻ đáp án in 2 mặt A/B, C/D, Đúng/sai, mặt cười/mặt mếu">
              <a:extLst>
                <a:ext uri="{FF2B5EF4-FFF2-40B4-BE49-F238E27FC236}">
                  <a16:creationId xmlns:a16="http://schemas.microsoft.com/office/drawing/2014/main" id="{BFB40BD9-EE51-45D4-58F1-ADDA0ADCC7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8134" r="18889" b="38730"/>
            <a:stretch/>
          </p:blipFill>
          <p:spPr bwMode="auto">
            <a:xfrm>
              <a:off x="3454416" y="4182092"/>
              <a:ext cx="1021213" cy="88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64FEC9-99C8-32D8-98D9-00A2D530C310}"/>
                </a:ext>
              </a:extLst>
            </p:cNvPr>
            <p:cNvSpPr/>
            <p:nvPr/>
          </p:nvSpPr>
          <p:spPr>
            <a:xfrm>
              <a:off x="3622122" y="4283158"/>
              <a:ext cx="685800" cy="685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 descr="Thẻ đáp án trắc nghiệm ABCD đúng sai chất liệu nhựa formex, thẻ hoa ghi đáp  án giáo cụ dạy học của giáo viên GC44 | Shopee Việt Nam">
              <a:extLst>
                <a:ext uri="{FF2B5EF4-FFF2-40B4-BE49-F238E27FC236}">
                  <a16:creationId xmlns:a16="http://schemas.microsoft.com/office/drawing/2014/main" id="{471349EC-3B1F-A9F3-8C60-D3055C6E12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7" t="24578" r="40001" b="54336"/>
            <a:stretch/>
          </p:blipFill>
          <p:spPr bwMode="auto">
            <a:xfrm>
              <a:off x="3800260" y="4439899"/>
              <a:ext cx="329523" cy="372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B871DF-1248-C82A-DBB6-7A901DC2DA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" y="830589"/>
            <a:ext cx="1338354" cy="891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7556FBE-D5B7-7B9A-9668-9E9C6CC2A88E}"/>
              </a:ext>
            </a:extLst>
          </p:cNvPr>
          <p:cNvGrpSpPr/>
          <p:nvPr/>
        </p:nvGrpSpPr>
        <p:grpSpPr>
          <a:xfrm>
            <a:off x="1524000" y="822107"/>
            <a:ext cx="1338354" cy="891837"/>
            <a:chOff x="699448" y="4648200"/>
            <a:chExt cx="1566722" cy="98096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93530A-E521-2D38-2532-CAD4F782A77A}"/>
                </a:ext>
              </a:extLst>
            </p:cNvPr>
            <p:cNvSpPr/>
            <p:nvPr/>
          </p:nvSpPr>
          <p:spPr>
            <a:xfrm>
              <a:off x="699448" y="4648200"/>
              <a:ext cx="1566722" cy="9809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23A9A55-8377-8930-332C-49E61CC2E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081" b="76735" l="13259" r="871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8" t="16374" r="3664" b="16558"/>
            <a:stretch/>
          </p:blipFill>
          <p:spPr bwMode="auto">
            <a:xfrm>
              <a:off x="732273" y="4719482"/>
              <a:ext cx="1434152" cy="8979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20EAD2B-D9BC-4A8E-6C33-12212401C0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60" y="849180"/>
            <a:ext cx="1338354" cy="891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CB24D9B-DBE2-D93C-2998-768E79B92F64}"/>
              </a:ext>
            </a:extLst>
          </p:cNvPr>
          <p:cNvGrpSpPr/>
          <p:nvPr/>
        </p:nvGrpSpPr>
        <p:grpSpPr>
          <a:xfrm>
            <a:off x="4372326" y="849179"/>
            <a:ext cx="1338354" cy="891837"/>
            <a:chOff x="699448" y="4648200"/>
            <a:chExt cx="1566722" cy="98096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469204-E08D-B659-BB4B-72B9F083BC5F}"/>
                </a:ext>
              </a:extLst>
            </p:cNvPr>
            <p:cNvSpPr/>
            <p:nvPr/>
          </p:nvSpPr>
          <p:spPr>
            <a:xfrm>
              <a:off x="699448" y="4648200"/>
              <a:ext cx="1566722" cy="9809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431445-2FA5-20BE-4AAE-EF2BD4FD2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081" b="76735" l="13259" r="871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8" t="16374" r="3664" b="16558"/>
            <a:stretch/>
          </p:blipFill>
          <p:spPr bwMode="auto">
            <a:xfrm>
              <a:off x="732273" y="4719482"/>
              <a:ext cx="1434152" cy="8979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D886D0-47C2-0D96-00F2-B00301427995}"/>
              </a:ext>
            </a:extLst>
          </p:cNvPr>
          <p:cNvGrpSpPr/>
          <p:nvPr/>
        </p:nvGrpSpPr>
        <p:grpSpPr>
          <a:xfrm>
            <a:off x="7299705" y="811449"/>
            <a:ext cx="1338354" cy="891837"/>
            <a:chOff x="699448" y="4648200"/>
            <a:chExt cx="1566722" cy="98096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C316F0-0E82-AB03-6E56-722AEE558A10}"/>
                </a:ext>
              </a:extLst>
            </p:cNvPr>
            <p:cNvSpPr/>
            <p:nvPr/>
          </p:nvSpPr>
          <p:spPr>
            <a:xfrm>
              <a:off x="699448" y="4648200"/>
              <a:ext cx="1566722" cy="9809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41AAF3-CD84-5AFA-A044-28691995D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081" b="76735" l="13259" r="871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8" t="16374" r="3664" b="16558"/>
            <a:stretch/>
          </p:blipFill>
          <p:spPr bwMode="auto">
            <a:xfrm>
              <a:off x="732273" y="4719482"/>
              <a:ext cx="1434152" cy="8979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EA40D4F-3E99-6C11-0F60-5CCB354272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56" y="3194226"/>
            <a:ext cx="1338354" cy="891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0AD3EB1-A293-3027-B28F-708A553BF107}"/>
              </a:ext>
            </a:extLst>
          </p:cNvPr>
          <p:cNvGrpSpPr/>
          <p:nvPr/>
        </p:nvGrpSpPr>
        <p:grpSpPr>
          <a:xfrm>
            <a:off x="5850753" y="3158142"/>
            <a:ext cx="1338354" cy="891837"/>
            <a:chOff x="699448" y="4648200"/>
            <a:chExt cx="1566722" cy="9809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4B5C42-C759-3B36-5247-3B0890A19DD0}"/>
                </a:ext>
              </a:extLst>
            </p:cNvPr>
            <p:cNvSpPr/>
            <p:nvPr/>
          </p:nvSpPr>
          <p:spPr>
            <a:xfrm>
              <a:off x="699448" y="4648200"/>
              <a:ext cx="1566722" cy="9809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75CA374-5AAF-E1FA-A1EC-413C3D54F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081" b="76735" l="13259" r="871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8" t="16374" r="3664" b="16558"/>
            <a:stretch/>
          </p:blipFill>
          <p:spPr bwMode="auto">
            <a:xfrm>
              <a:off x="732273" y="4719482"/>
              <a:ext cx="1434152" cy="8979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458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40278 -0.342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F6863-5BAF-9BE7-C469-1727CFD79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B119E4-BD44-CB6B-4F3B-A4617211B821}"/>
              </a:ext>
            </a:extLst>
          </p:cNvPr>
          <p:cNvCxnSpPr>
            <a:cxnSpLocks/>
          </p:cNvCxnSpPr>
          <p:nvPr/>
        </p:nvCxnSpPr>
        <p:spPr>
          <a:xfrm flipV="1">
            <a:off x="0" y="1752600"/>
            <a:ext cx="9144000" cy="353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2" descr="Hình ảnh dấu chấm hỏi đẹp, độc đáo, ấn tượng nhất">
            <a:extLst>
              <a:ext uri="{FF2B5EF4-FFF2-40B4-BE49-F238E27FC236}">
                <a16:creationId xmlns:a16="http://schemas.microsoft.com/office/drawing/2014/main" id="{F4928102-0D7C-4BB4-FF2C-461493E14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4836" r="7994" b="5407"/>
          <a:stretch/>
        </p:blipFill>
        <p:spPr bwMode="auto">
          <a:xfrm>
            <a:off x="3140367" y="657098"/>
            <a:ext cx="1086699" cy="10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ẻ đáp án in 2 mặt A/B, C/D, Đúng/sai, mặt cười/mặt mếu">
            <a:extLst>
              <a:ext uri="{FF2B5EF4-FFF2-40B4-BE49-F238E27FC236}">
                <a16:creationId xmlns:a16="http://schemas.microsoft.com/office/drawing/2014/main" id="{01991636-ECEC-915E-DDCB-9CF69D51E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134" r="18889" b="38730"/>
          <a:stretch/>
        </p:blipFill>
        <p:spPr bwMode="auto">
          <a:xfrm>
            <a:off x="1368625" y="3369212"/>
            <a:ext cx="623201" cy="54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237B556-D27C-E064-A5CD-5A79A913EBA1}"/>
              </a:ext>
            </a:extLst>
          </p:cNvPr>
          <p:cNvGrpSpPr/>
          <p:nvPr/>
        </p:nvGrpSpPr>
        <p:grpSpPr>
          <a:xfrm>
            <a:off x="4926696" y="3319279"/>
            <a:ext cx="660384" cy="569566"/>
            <a:chOff x="3454416" y="4182092"/>
            <a:chExt cx="1021213" cy="887933"/>
          </a:xfrm>
        </p:grpSpPr>
        <p:pic>
          <p:nvPicPr>
            <p:cNvPr id="14" name="Picture 4" descr="Thẻ đáp án in 2 mặt A/B, C/D, Đúng/sai, mặt cười/mặt mếu">
              <a:extLst>
                <a:ext uri="{FF2B5EF4-FFF2-40B4-BE49-F238E27FC236}">
                  <a16:creationId xmlns:a16="http://schemas.microsoft.com/office/drawing/2014/main" id="{1A93D699-7658-395E-A26D-F7AEEC82B9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0" t="8134" r="18889" b="38730"/>
            <a:stretch/>
          </p:blipFill>
          <p:spPr bwMode="auto">
            <a:xfrm>
              <a:off x="3454416" y="4182092"/>
              <a:ext cx="1021213" cy="88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BDD462-B581-8C61-BC45-5410FBD008A0}"/>
                </a:ext>
              </a:extLst>
            </p:cNvPr>
            <p:cNvSpPr/>
            <p:nvPr/>
          </p:nvSpPr>
          <p:spPr>
            <a:xfrm>
              <a:off x="3622122" y="4283158"/>
              <a:ext cx="685800" cy="685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6" descr="Thẻ đáp án trắc nghiệm ABCD đúng sai chất liệu nhựa formex, thẻ hoa ghi đáp  án giáo cụ dạy học của giáo viên GC44 | Shopee Việt Nam">
              <a:extLst>
                <a:ext uri="{FF2B5EF4-FFF2-40B4-BE49-F238E27FC236}">
                  <a16:creationId xmlns:a16="http://schemas.microsoft.com/office/drawing/2014/main" id="{D2B090ED-A9E0-A729-5E4C-98C82E2E29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7" t="24578" r="40001" b="54336"/>
            <a:stretch/>
          </p:blipFill>
          <p:spPr bwMode="auto">
            <a:xfrm>
              <a:off x="3800260" y="4439899"/>
              <a:ext cx="329523" cy="372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8A5380A-D784-090C-B71E-E391EBCD91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56" y="860763"/>
            <a:ext cx="1338354" cy="89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5BB9C1-3384-8124-3F53-C654133A53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56" y="3194226"/>
            <a:ext cx="1338354" cy="89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9D7EC-4DC8-05FF-C600-27781540B8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9342" b="9342"/>
          <a:stretch/>
        </p:blipFill>
        <p:spPr bwMode="auto">
          <a:xfrm>
            <a:off x="45167" y="860763"/>
            <a:ext cx="1443112" cy="88604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438292-8773-ED5F-3615-CA18D95F9B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9342" b="9342"/>
          <a:stretch/>
        </p:blipFill>
        <p:spPr bwMode="auto">
          <a:xfrm>
            <a:off x="5791200" y="3161038"/>
            <a:ext cx="1443112" cy="88604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38CBEC-39A0-A79C-4C8D-B012F2CBBD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8348"/>
            <a:ext cx="1338354" cy="89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6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30746 -0.338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56</Words>
  <Application>Microsoft Office PowerPoint</Application>
  <PresentationFormat>On-screen Show (4:3)</PresentationFormat>
  <Paragraphs>8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ASUS</cp:lastModifiedBy>
  <cp:revision>9</cp:revision>
  <dcterms:created xsi:type="dcterms:W3CDTF">2021-09-17T06:46:56Z</dcterms:created>
  <dcterms:modified xsi:type="dcterms:W3CDTF">2026-03-05T13:12:40Z</dcterms:modified>
</cp:coreProperties>
</file>