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wav" ContentType="audio/wav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theme/theme6.xml" ContentType="application/vnd.openxmlformats-officedocument.theme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theme/theme7.xml" ContentType="application/vnd.openxmlformats-officedocument.theme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theme/theme8.xml" ContentType="application/vnd.openxmlformats-officedocument.theme+xml"/>
  <Override PartName="/ppt/theme/theme9.xml" ContentType="application/vnd.openxmlformats-officedocument.theme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  <p:sldMasterId id="2147483672" r:id="rId3"/>
    <p:sldMasterId id="2147483684" r:id="rId4"/>
    <p:sldMasterId id="2147483696" r:id="rId5"/>
    <p:sldMasterId id="2147483708" r:id="rId6"/>
    <p:sldMasterId id="2147483720" r:id="rId7"/>
    <p:sldMasterId id="2147483732" r:id="rId8"/>
  </p:sldMasterIdLst>
  <p:notesMasterIdLst>
    <p:notesMasterId r:id="rId36"/>
  </p:notesMasterIdLst>
  <p:sldIdLst>
    <p:sldId id="297" r:id="rId9"/>
    <p:sldId id="272" r:id="rId10"/>
    <p:sldId id="273" r:id="rId11"/>
    <p:sldId id="270" r:id="rId12"/>
    <p:sldId id="257" r:id="rId13"/>
    <p:sldId id="258" r:id="rId14"/>
    <p:sldId id="259" r:id="rId15"/>
    <p:sldId id="274" r:id="rId16"/>
    <p:sldId id="264" r:id="rId17"/>
    <p:sldId id="265" r:id="rId18"/>
    <p:sldId id="280" r:id="rId19"/>
    <p:sldId id="267" r:id="rId20"/>
    <p:sldId id="268" r:id="rId21"/>
    <p:sldId id="288" r:id="rId22"/>
    <p:sldId id="281" r:id="rId23"/>
    <p:sldId id="283" r:id="rId24"/>
    <p:sldId id="285" r:id="rId25"/>
    <p:sldId id="286" r:id="rId26"/>
    <p:sldId id="287" r:id="rId27"/>
    <p:sldId id="289" r:id="rId28"/>
    <p:sldId id="290" r:id="rId29"/>
    <p:sldId id="291" r:id="rId30"/>
    <p:sldId id="292" r:id="rId31"/>
    <p:sldId id="275" r:id="rId32"/>
    <p:sldId id="294" r:id="rId33"/>
    <p:sldId id="278" r:id="rId34"/>
    <p:sldId id="295" r:id="rId35"/>
  </p:sldIdLst>
  <p:sldSz cx="9144000" cy="6858000" type="screen4x3"/>
  <p:notesSz cx="6858000" cy="9144000"/>
  <p:defaultTextStyle>
    <a:defPPr>
      <a:defRPr lang="vi-V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Huy Loc" initials="HL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  <a:srgbClr val="66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702" autoAdjust="0"/>
    <p:restoredTop sz="94614" autoAdjust="0"/>
  </p:normalViewPr>
  <p:slideViewPr>
    <p:cSldViewPr>
      <p:cViewPr varScale="1">
        <p:scale>
          <a:sx n="65" d="100"/>
          <a:sy n="65" d="100"/>
        </p:scale>
        <p:origin x="1440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8.xml"/><Relationship Id="rId13" Type="http://schemas.openxmlformats.org/officeDocument/2006/relationships/slide" Target="slides/slide5.xml"/><Relationship Id="rId18" Type="http://schemas.openxmlformats.org/officeDocument/2006/relationships/slide" Target="slides/slide10.xml"/><Relationship Id="rId26" Type="http://schemas.openxmlformats.org/officeDocument/2006/relationships/slide" Target="slides/slide18.xml"/><Relationship Id="rId39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3.xml"/><Relationship Id="rId34" Type="http://schemas.openxmlformats.org/officeDocument/2006/relationships/slide" Target="slides/slide26.xml"/><Relationship Id="rId7" Type="http://schemas.openxmlformats.org/officeDocument/2006/relationships/slideMaster" Target="slideMasters/slideMaster7.xml"/><Relationship Id="rId12" Type="http://schemas.openxmlformats.org/officeDocument/2006/relationships/slide" Target="slides/slide4.xml"/><Relationship Id="rId17" Type="http://schemas.openxmlformats.org/officeDocument/2006/relationships/slide" Target="slides/slide9.xml"/><Relationship Id="rId25" Type="http://schemas.openxmlformats.org/officeDocument/2006/relationships/slide" Target="slides/slide17.xml"/><Relationship Id="rId33" Type="http://schemas.openxmlformats.org/officeDocument/2006/relationships/slide" Target="slides/slide25.xml"/><Relationship Id="rId38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8.xml"/><Relationship Id="rId20" Type="http://schemas.openxmlformats.org/officeDocument/2006/relationships/slide" Target="slides/slide12.xml"/><Relationship Id="rId29" Type="http://schemas.openxmlformats.org/officeDocument/2006/relationships/slide" Target="slides/slide21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3.xml"/><Relationship Id="rId24" Type="http://schemas.openxmlformats.org/officeDocument/2006/relationships/slide" Target="slides/slide16.xml"/><Relationship Id="rId32" Type="http://schemas.openxmlformats.org/officeDocument/2006/relationships/slide" Target="slides/slide24.xml"/><Relationship Id="rId37" Type="http://schemas.openxmlformats.org/officeDocument/2006/relationships/commentAuthors" Target="commentAuthors.xml"/><Relationship Id="rId40" Type="http://schemas.openxmlformats.org/officeDocument/2006/relationships/theme" Target="theme/theme1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7.xml"/><Relationship Id="rId23" Type="http://schemas.openxmlformats.org/officeDocument/2006/relationships/slide" Target="slides/slide15.xml"/><Relationship Id="rId28" Type="http://schemas.openxmlformats.org/officeDocument/2006/relationships/slide" Target="slides/slide20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2.xml"/><Relationship Id="rId19" Type="http://schemas.openxmlformats.org/officeDocument/2006/relationships/slide" Target="slides/slide11.xml"/><Relationship Id="rId31" Type="http://schemas.openxmlformats.org/officeDocument/2006/relationships/slide" Target="slides/slide23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1.xml"/><Relationship Id="rId14" Type="http://schemas.openxmlformats.org/officeDocument/2006/relationships/slide" Target="slides/slide6.xml"/><Relationship Id="rId22" Type="http://schemas.openxmlformats.org/officeDocument/2006/relationships/slide" Target="slides/slide14.xml"/><Relationship Id="rId27" Type="http://schemas.openxmlformats.org/officeDocument/2006/relationships/slide" Target="slides/slide19.xml"/><Relationship Id="rId30" Type="http://schemas.openxmlformats.org/officeDocument/2006/relationships/slide" Target="slides/slide22.xml"/><Relationship Id="rId35" Type="http://schemas.openxmlformats.org/officeDocument/2006/relationships/slide" Target="slides/slide27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15-11-08T06:20:38.288" idx="1">
    <p:pos x="10" y="10"/>
    <p:text/>
  </p:cm>
</p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9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ơi giữ chỗ cho Đầu trang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3" name="Nơi giữ chỗ cho Ngày tháng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4C63595-27C3-48EE-A2D8-F67441E0D1D1}" type="datetimeFigureOut">
              <a:rPr lang="vi-VN" smtClean="0"/>
              <a:pPr/>
              <a:t>17/03/2026</a:t>
            </a:fld>
            <a:endParaRPr lang="vi-VN"/>
          </a:p>
        </p:txBody>
      </p:sp>
      <p:sp>
        <p:nvSpPr>
          <p:cNvPr id="4" name="Nơi giữ chỗ cho Hình ảnh của Bản chiế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vi-VN"/>
          </a:p>
        </p:txBody>
      </p:sp>
      <p:sp>
        <p:nvSpPr>
          <p:cNvPr id="5" name="Nơi giữ chỗ cho Ghi chú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vi-VN"/>
          </a:p>
        </p:txBody>
      </p:sp>
      <p:sp>
        <p:nvSpPr>
          <p:cNvPr id="6" name="Nơi giữ chỗ cho Chân trang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7" name="Nơi giữ chỗ cho Số hiệu Bản chiế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211FE21-DE16-46B4-8C9C-A2B2256DC41E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1759043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11FE21-DE16-46B4-8C9C-A2B2256DC41E}" type="slidenum">
              <a:rPr lang="vi-VN" smtClean="0"/>
              <a:pPr/>
              <a:t>10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2550109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êu đề bản chiế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vi-VN" smtClean="0"/>
              <a:t>Bấm &amp; sửa kiểu tiêu đề</a:t>
            </a:r>
            <a:endParaRPr lang="vi-VN"/>
          </a:p>
        </p:txBody>
      </p:sp>
      <p:sp>
        <p:nvSpPr>
          <p:cNvPr id="3" name="Tiêu đề phụ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vi-VN" smtClean="0"/>
              <a:t>Bấm &amp; sửa kiểu phụ đề</a:t>
            </a:r>
            <a:endParaRPr lang="vi-VN"/>
          </a:p>
        </p:txBody>
      </p:sp>
      <p:sp>
        <p:nvSpPr>
          <p:cNvPr id="4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D0E58-5515-4A7F-ADAB-AFBF515136F7}" type="datetimeFigureOut">
              <a:rPr lang="vi-VN" smtClean="0"/>
              <a:pPr/>
              <a:t>17/03/2026</a:t>
            </a:fld>
            <a:endParaRPr lang="vi-VN"/>
          </a:p>
        </p:txBody>
      </p:sp>
      <p:sp>
        <p:nvSpPr>
          <p:cNvPr id="5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9AB22-5B91-4B65-9369-A0F97F980D3E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êu đề và Văn bản dọ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 smtClean="0"/>
              <a:t>Bấm &amp; sửa kiểu tiêu đề</a:t>
            </a:r>
            <a:endParaRPr lang="vi-VN"/>
          </a:p>
        </p:txBody>
      </p:sp>
      <p:sp>
        <p:nvSpPr>
          <p:cNvPr id="3" name="Nơi giữ chỗ cho Văn bản Dọc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vi-VN"/>
          </a:p>
        </p:txBody>
      </p:sp>
      <p:sp>
        <p:nvSpPr>
          <p:cNvPr id="4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D0E58-5515-4A7F-ADAB-AFBF515136F7}" type="datetimeFigureOut">
              <a:rPr lang="vi-VN" smtClean="0"/>
              <a:pPr/>
              <a:t>17/03/2026</a:t>
            </a:fld>
            <a:endParaRPr lang="vi-VN"/>
          </a:p>
        </p:txBody>
      </p:sp>
      <p:sp>
        <p:nvSpPr>
          <p:cNvPr id="5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9AB22-5B91-4B65-9369-A0F97F980D3E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êu đề dọc và Văn bả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Dọc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vi-VN" smtClean="0"/>
              <a:t>Bấm &amp; sửa kiểu tiêu đề</a:t>
            </a:r>
            <a:endParaRPr lang="vi-VN"/>
          </a:p>
        </p:txBody>
      </p:sp>
      <p:sp>
        <p:nvSpPr>
          <p:cNvPr id="3" name="Nơi giữ chỗ cho Văn bản Dọc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vi-VN"/>
          </a:p>
        </p:txBody>
      </p:sp>
      <p:sp>
        <p:nvSpPr>
          <p:cNvPr id="4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D0E58-5515-4A7F-ADAB-AFBF515136F7}" type="datetimeFigureOut">
              <a:rPr lang="vi-VN" smtClean="0"/>
              <a:pPr/>
              <a:t>17/03/2026</a:t>
            </a:fld>
            <a:endParaRPr lang="vi-VN"/>
          </a:p>
        </p:txBody>
      </p:sp>
      <p:sp>
        <p:nvSpPr>
          <p:cNvPr id="5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9AB22-5B91-4B65-9369-A0F97F980D3E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fontAlgn="base"/>
            <a:r>
              <a:rPr lang="en-US" strike="noStrike" noProof="1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9AEC3CB-4917-4ACD-AED3-FCD652CFEE7E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25277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fontAlgn="base"/>
            <a:r>
              <a:rPr lang="en-US" strike="noStrike" noProof="1"/>
              <a:t>Edit Master text styles</a:t>
            </a:r>
          </a:p>
          <a:p>
            <a:pPr lvl="1" fontAlgn="base"/>
            <a:r>
              <a:rPr lang="en-US" strike="noStrike" noProof="1"/>
              <a:t>Second level</a:t>
            </a:r>
          </a:p>
          <a:p>
            <a:pPr lvl="2" fontAlgn="base"/>
            <a:r>
              <a:rPr lang="en-US" strike="noStrike" noProof="1"/>
              <a:t>Third level</a:t>
            </a:r>
          </a:p>
          <a:p>
            <a:pPr lvl="3" fontAlgn="base"/>
            <a:r>
              <a:rPr lang="en-US" strike="noStrike" noProof="1"/>
              <a:t>Fourth level</a:t>
            </a:r>
          </a:p>
          <a:p>
            <a:pPr lvl="4" fontAlgn="base"/>
            <a:r>
              <a:rPr lang="en-US" strike="noStrike" noProof="1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9AEC3CB-4917-4ACD-AED3-FCD652CFEE7E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1344541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 fontAlgn="base"/>
            <a:r>
              <a:rPr lang="en-US" strike="noStrike" noProof="1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9AEC3CB-4917-4ACD-AED3-FCD652CFEE7E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2060497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 fontAlgn="base"/>
            <a:r>
              <a:rPr lang="en-US" strike="noStrike" noProof="1"/>
              <a:t>Edit Master text styles</a:t>
            </a:r>
          </a:p>
          <a:p>
            <a:pPr lvl="1" fontAlgn="base"/>
            <a:r>
              <a:rPr lang="en-US" strike="noStrike" noProof="1"/>
              <a:t>Second level</a:t>
            </a:r>
          </a:p>
          <a:p>
            <a:pPr lvl="2" fontAlgn="base"/>
            <a:r>
              <a:rPr lang="en-US" strike="noStrike" noProof="1"/>
              <a:t>Third level</a:t>
            </a:r>
          </a:p>
          <a:p>
            <a:pPr lvl="3" fontAlgn="base"/>
            <a:r>
              <a:rPr lang="en-US" strike="noStrike" noProof="1"/>
              <a:t>Fourth level</a:t>
            </a:r>
          </a:p>
          <a:p>
            <a:pPr lvl="4" fontAlgn="base"/>
            <a:r>
              <a:rPr lang="en-US" strike="noStrike" noProof="1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 fontAlgn="base"/>
            <a:r>
              <a:rPr lang="en-US" strike="noStrike" noProof="1"/>
              <a:t>Edit Master text styles</a:t>
            </a:r>
          </a:p>
          <a:p>
            <a:pPr lvl="1" fontAlgn="base"/>
            <a:r>
              <a:rPr lang="en-US" strike="noStrike" noProof="1"/>
              <a:t>Second level</a:t>
            </a:r>
          </a:p>
          <a:p>
            <a:pPr lvl="2" fontAlgn="base"/>
            <a:r>
              <a:rPr lang="en-US" strike="noStrike" noProof="1"/>
              <a:t>Third level</a:t>
            </a:r>
          </a:p>
          <a:p>
            <a:pPr lvl="3" fontAlgn="base"/>
            <a:r>
              <a:rPr lang="en-US" strike="noStrike" noProof="1"/>
              <a:t>Fourth level</a:t>
            </a:r>
          </a:p>
          <a:p>
            <a:pPr lvl="4" fontAlgn="base"/>
            <a:r>
              <a:rPr lang="en-US" strike="noStrike" noProof="1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9AEC3CB-4917-4ACD-AED3-FCD652CFEE7E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281983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fontAlgn="base"/>
            <a:r>
              <a:rPr lang="en-US" strike="noStrike" noProof="1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 fontAlgn="base"/>
            <a:r>
              <a:rPr lang="en-US" strike="noStrike" noProof="1"/>
              <a:t>Edit Master text styles</a:t>
            </a:r>
          </a:p>
          <a:p>
            <a:pPr lvl="1" fontAlgn="base"/>
            <a:r>
              <a:rPr lang="en-US" strike="noStrike" noProof="1"/>
              <a:t>Second level</a:t>
            </a:r>
          </a:p>
          <a:p>
            <a:pPr lvl="2" fontAlgn="base"/>
            <a:r>
              <a:rPr lang="en-US" strike="noStrike" noProof="1"/>
              <a:t>Third level</a:t>
            </a:r>
          </a:p>
          <a:p>
            <a:pPr lvl="3" fontAlgn="base"/>
            <a:r>
              <a:rPr lang="en-US" strike="noStrike" noProof="1"/>
              <a:t>Fourth level</a:t>
            </a:r>
          </a:p>
          <a:p>
            <a:pPr lvl="4" fontAlgn="base"/>
            <a:r>
              <a:rPr lang="en-US" strike="noStrike" noProof="1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fontAlgn="base"/>
            <a:r>
              <a:rPr lang="en-US" strike="noStrike" noProof="1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 fontAlgn="base"/>
            <a:r>
              <a:rPr lang="en-US" strike="noStrike" noProof="1"/>
              <a:t>Edit Master text styles</a:t>
            </a:r>
          </a:p>
          <a:p>
            <a:pPr lvl="1" fontAlgn="base"/>
            <a:r>
              <a:rPr lang="en-US" strike="noStrike" noProof="1"/>
              <a:t>Second level</a:t>
            </a:r>
          </a:p>
          <a:p>
            <a:pPr lvl="2" fontAlgn="base"/>
            <a:r>
              <a:rPr lang="en-US" strike="noStrike" noProof="1"/>
              <a:t>Third level</a:t>
            </a:r>
          </a:p>
          <a:p>
            <a:pPr lvl="3" fontAlgn="base"/>
            <a:r>
              <a:rPr lang="en-US" strike="noStrike" noProof="1"/>
              <a:t>Fourth level</a:t>
            </a:r>
          </a:p>
          <a:p>
            <a:pPr lvl="4" fontAlgn="base"/>
            <a:r>
              <a:rPr lang="en-US" strike="noStrike" noProof="1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9AEC3CB-4917-4ACD-AED3-FCD652CFEE7E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5277854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9AEC3CB-4917-4ACD-AED3-FCD652CFEE7E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6647494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9AEC3CB-4917-4ACD-AED3-FCD652CFEE7E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743058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fontAlgn="base"/>
            <a:r>
              <a:rPr lang="en-US" strike="noStrike" noProof="1"/>
              <a:t>Edit Master text styles</a:t>
            </a:r>
          </a:p>
          <a:p>
            <a:pPr lvl="1" fontAlgn="base"/>
            <a:r>
              <a:rPr lang="en-US" strike="noStrike" noProof="1"/>
              <a:t>Second level</a:t>
            </a:r>
          </a:p>
          <a:p>
            <a:pPr lvl="2" fontAlgn="base"/>
            <a:r>
              <a:rPr lang="en-US" strike="noStrike" noProof="1"/>
              <a:t>Third level</a:t>
            </a:r>
          </a:p>
          <a:p>
            <a:pPr lvl="3" fontAlgn="base"/>
            <a:r>
              <a:rPr lang="en-US" strike="noStrike" noProof="1"/>
              <a:t>Fourth level</a:t>
            </a:r>
          </a:p>
          <a:p>
            <a:pPr lvl="4" fontAlgn="base"/>
            <a:r>
              <a:rPr lang="en-US" strike="noStrike" noProof="1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fontAlgn="base"/>
            <a:r>
              <a:rPr lang="en-US" strike="noStrike" noProof="1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9AEC3CB-4917-4ACD-AED3-FCD652CFEE7E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358652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êu đề và Nộ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 smtClean="0"/>
              <a:t>Bấm &amp; sửa kiểu tiêu đề</a:t>
            </a:r>
            <a:endParaRPr lang="vi-VN"/>
          </a:p>
        </p:txBody>
      </p:sp>
      <p:sp>
        <p:nvSpPr>
          <p:cNvPr id="3" name="Nơi giữ chỗ cho Nội dung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vi-VN"/>
          </a:p>
        </p:txBody>
      </p:sp>
      <p:sp>
        <p:nvSpPr>
          <p:cNvPr id="4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D0E58-5515-4A7F-ADAB-AFBF515136F7}" type="datetimeFigureOut">
              <a:rPr lang="vi-VN" smtClean="0"/>
              <a:pPr/>
              <a:t>17/03/2026</a:t>
            </a:fld>
            <a:endParaRPr lang="vi-VN"/>
          </a:p>
        </p:txBody>
      </p:sp>
      <p:sp>
        <p:nvSpPr>
          <p:cNvPr id="5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9AB22-5B91-4B65-9369-A0F97F980D3E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 vert="horz" wrap="square" lIns="91440" tIns="45720" rIns="91440" bIns="45720" numCol="1" anchor="t" anchorCtr="0" compatLnSpc="1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3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fontAlgn="base"/>
            <a:r>
              <a:rPr lang="en-US" strike="noStrike" noProof="1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9AEC3CB-4917-4ACD-AED3-FCD652CFEE7E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487598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fontAlgn="base"/>
            <a:r>
              <a:rPr lang="en-US" strike="noStrike" noProof="1"/>
              <a:t>Edit Master text styles</a:t>
            </a:r>
          </a:p>
          <a:p>
            <a:pPr lvl="1" fontAlgn="base"/>
            <a:r>
              <a:rPr lang="en-US" strike="noStrike" noProof="1"/>
              <a:t>Second level</a:t>
            </a:r>
          </a:p>
          <a:p>
            <a:pPr lvl="2" fontAlgn="base"/>
            <a:r>
              <a:rPr lang="en-US" strike="noStrike" noProof="1"/>
              <a:t>Third level</a:t>
            </a:r>
          </a:p>
          <a:p>
            <a:pPr lvl="3" fontAlgn="base"/>
            <a:r>
              <a:rPr lang="en-US" strike="noStrike" noProof="1"/>
              <a:t>Fourth level</a:t>
            </a:r>
          </a:p>
          <a:p>
            <a:pPr lvl="4" fontAlgn="base"/>
            <a:r>
              <a:rPr lang="en-US" strike="noStrike" noProof="1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9AEC3CB-4917-4ACD-AED3-FCD652CFEE7E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40483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fontAlgn="base"/>
            <a:r>
              <a:rPr lang="en-US" strike="noStrike" noProof="1"/>
              <a:t>Edit Master text styles</a:t>
            </a:r>
          </a:p>
          <a:p>
            <a:pPr lvl="1" fontAlgn="base"/>
            <a:r>
              <a:rPr lang="en-US" strike="noStrike" noProof="1"/>
              <a:t>Second level</a:t>
            </a:r>
          </a:p>
          <a:p>
            <a:pPr lvl="2" fontAlgn="base"/>
            <a:r>
              <a:rPr lang="en-US" strike="noStrike" noProof="1"/>
              <a:t>Third level</a:t>
            </a:r>
          </a:p>
          <a:p>
            <a:pPr lvl="3" fontAlgn="base"/>
            <a:r>
              <a:rPr lang="en-US" strike="noStrike" noProof="1"/>
              <a:t>Fourth level</a:t>
            </a:r>
          </a:p>
          <a:p>
            <a:pPr lvl="4" fontAlgn="base"/>
            <a:r>
              <a:rPr lang="en-US" strike="noStrike" noProof="1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9AEC3CB-4917-4ACD-AED3-FCD652CFEE7E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7919038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fontAlgn="base"/>
            <a:r>
              <a:rPr lang="en-US" strike="noStrike" noProof="1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9AEC3CB-4917-4ACD-AED3-FCD652CFEE7E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1570730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fontAlgn="base"/>
            <a:r>
              <a:rPr lang="en-US" strike="noStrike" noProof="1"/>
              <a:t>Edit Master text styles</a:t>
            </a:r>
          </a:p>
          <a:p>
            <a:pPr lvl="1" fontAlgn="base"/>
            <a:r>
              <a:rPr lang="en-US" strike="noStrike" noProof="1"/>
              <a:t>Second level</a:t>
            </a:r>
          </a:p>
          <a:p>
            <a:pPr lvl="2" fontAlgn="base"/>
            <a:r>
              <a:rPr lang="en-US" strike="noStrike" noProof="1"/>
              <a:t>Third level</a:t>
            </a:r>
          </a:p>
          <a:p>
            <a:pPr lvl="3" fontAlgn="base"/>
            <a:r>
              <a:rPr lang="en-US" strike="noStrike" noProof="1"/>
              <a:t>Fourth level</a:t>
            </a:r>
          </a:p>
          <a:p>
            <a:pPr lvl="4" fontAlgn="base"/>
            <a:r>
              <a:rPr lang="en-US" strike="noStrike" noProof="1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9AEC3CB-4917-4ACD-AED3-FCD652CFEE7E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7573997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 fontAlgn="base"/>
            <a:r>
              <a:rPr lang="en-US" strike="noStrike" noProof="1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9AEC3CB-4917-4ACD-AED3-FCD652CFEE7E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30770316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 fontAlgn="base"/>
            <a:r>
              <a:rPr lang="en-US" strike="noStrike" noProof="1"/>
              <a:t>Edit Master text styles</a:t>
            </a:r>
          </a:p>
          <a:p>
            <a:pPr lvl="1" fontAlgn="base"/>
            <a:r>
              <a:rPr lang="en-US" strike="noStrike" noProof="1"/>
              <a:t>Second level</a:t>
            </a:r>
          </a:p>
          <a:p>
            <a:pPr lvl="2" fontAlgn="base"/>
            <a:r>
              <a:rPr lang="en-US" strike="noStrike" noProof="1"/>
              <a:t>Third level</a:t>
            </a:r>
          </a:p>
          <a:p>
            <a:pPr lvl="3" fontAlgn="base"/>
            <a:r>
              <a:rPr lang="en-US" strike="noStrike" noProof="1"/>
              <a:t>Fourth level</a:t>
            </a:r>
          </a:p>
          <a:p>
            <a:pPr lvl="4" fontAlgn="base"/>
            <a:r>
              <a:rPr lang="en-US" strike="noStrike" noProof="1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 fontAlgn="base"/>
            <a:r>
              <a:rPr lang="en-US" strike="noStrike" noProof="1"/>
              <a:t>Edit Master text styles</a:t>
            </a:r>
          </a:p>
          <a:p>
            <a:pPr lvl="1" fontAlgn="base"/>
            <a:r>
              <a:rPr lang="en-US" strike="noStrike" noProof="1"/>
              <a:t>Second level</a:t>
            </a:r>
          </a:p>
          <a:p>
            <a:pPr lvl="2" fontAlgn="base"/>
            <a:r>
              <a:rPr lang="en-US" strike="noStrike" noProof="1"/>
              <a:t>Third level</a:t>
            </a:r>
          </a:p>
          <a:p>
            <a:pPr lvl="3" fontAlgn="base"/>
            <a:r>
              <a:rPr lang="en-US" strike="noStrike" noProof="1"/>
              <a:t>Fourth level</a:t>
            </a:r>
          </a:p>
          <a:p>
            <a:pPr lvl="4" fontAlgn="base"/>
            <a:r>
              <a:rPr lang="en-US" strike="noStrike" noProof="1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9AEC3CB-4917-4ACD-AED3-FCD652CFEE7E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91662397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fontAlgn="base"/>
            <a:r>
              <a:rPr lang="en-US" strike="noStrike" noProof="1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 fontAlgn="base"/>
            <a:r>
              <a:rPr lang="en-US" strike="noStrike" noProof="1"/>
              <a:t>Edit Master text styles</a:t>
            </a:r>
          </a:p>
          <a:p>
            <a:pPr lvl="1" fontAlgn="base"/>
            <a:r>
              <a:rPr lang="en-US" strike="noStrike" noProof="1"/>
              <a:t>Second level</a:t>
            </a:r>
          </a:p>
          <a:p>
            <a:pPr lvl="2" fontAlgn="base"/>
            <a:r>
              <a:rPr lang="en-US" strike="noStrike" noProof="1"/>
              <a:t>Third level</a:t>
            </a:r>
          </a:p>
          <a:p>
            <a:pPr lvl="3" fontAlgn="base"/>
            <a:r>
              <a:rPr lang="en-US" strike="noStrike" noProof="1"/>
              <a:t>Fourth level</a:t>
            </a:r>
          </a:p>
          <a:p>
            <a:pPr lvl="4" fontAlgn="base"/>
            <a:r>
              <a:rPr lang="en-US" strike="noStrike" noProof="1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fontAlgn="base"/>
            <a:r>
              <a:rPr lang="en-US" strike="noStrike" noProof="1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 fontAlgn="base"/>
            <a:r>
              <a:rPr lang="en-US" strike="noStrike" noProof="1"/>
              <a:t>Edit Master text styles</a:t>
            </a:r>
          </a:p>
          <a:p>
            <a:pPr lvl="1" fontAlgn="base"/>
            <a:r>
              <a:rPr lang="en-US" strike="noStrike" noProof="1"/>
              <a:t>Second level</a:t>
            </a:r>
          </a:p>
          <a:p>
            <a:pPr lvl="2" fontAlgn="base"/>
            <a:r>
              <a:rPr lang="en-US" strike="noStrike" noProof="1"/>
              <a:t>Third level</a:t>
            </a:r>
          </a:p>
          <a:p>
            <a:pPr lvl="3" fontAlgn="base"/>
            <a:r>
              <a:rPr lang="en-US" strike="noStrike" noProof="1"/>
              <a:t>Fourth level</a:t>
            </a:r>
          </a:p>
          <a:p>
            <a:pPr lvl="4" fontAlgn="base"/>
            <a:r>
              <a:rPr lang="en-US" strike="noStrike" noProof="1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9AEC3CB-4917-4ACD-AED3-FCD652CFEE7E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01735864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9AEC3CB-4917-4ACD-AED3-FCD652CFEE7E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64311951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9AEC3CB-4917-4ACD-AED3-FCD652CFEE7E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012724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Đầu trang của Phầ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vi-VN" smtClean="0"/>
              <a:t>Bấm &amp; sửa kiểu tiêu đề</a:t>
            </a:r>
            <a:endParaRPr lang="vi-VN"/>
          </a:p>
        </p:txBody>
      </p:sp>
      <p:sp>
        <p:nvSpPr>
          <p:cNvPr id="3" name="Nơi giữ chỗ cho Văn bản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vi-VN" smtClean="0"/>
              <a:t>Bấm &amp; sửa kiểu tiêu đề</a:t>
            </a:r>
          </a:p>
        </p:txBody>
      </p:sp>
      <p:sp>
        <p:nvSpPr>
          <p:cNvPr id="4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D0E58-5515-4A7F-ADAB-AFBF515136F7}" type="datetimeFigureOut">
              <a:rPr lang="vi-VN" smtClean="0"/>
              <a:pPr/>
              <a:t>17/03/2026</a:t>
            </a:fld>
            <a:endParaRPr lang="vi-VN"/>
          </a:p>
        </p:txBody>
      </p:sp>
      <p:sp>
        <p:nvSpPr>
          <p:cNvPr id="5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9AB22-5B91-4B65-9369-A0F97F980D3E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fontAlgn="base"/>
            <a:r>
              <a:rPr lang="en-US" strike="noStrike" noProof="1"/>
              <a:t>Edit Master text styles</a:t>
            </a:r>
          </a:p>
          <a:p>
            <a:pPr lvl="1" fontAlgn="base"/>
            <a:r>
              <a:rPr lang="en-US" strike="noStrike" noProof="1"/>
              <a:t>Second level</a:t>
            </a:r>
          </a:p>
          <a:p>
            <a:pPr lvl="2" fontAlgn="base"/>
            <a:r>
              <a:rPr lang="en-US" strike="noStrike" noProof="1"/>
              <a:t>Third level</a:t>
            </a:r>
          </a:p>
          <a:p>
            <a:pPr lvl="3" fontAlgn="base"/>
            <a:r>
              <a:rPr lang="en-US" strike="noStrike" noProof="1"/>
              <a:t>Fourth level</a:t>
            </a:r>
          </a:p>
          <a:p>
            <a:pPr lvl="4" fontAlgn="base"/>
            <a:r>
              <a:rPr lang="en-US" strike="noStrike" noProof="1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fontAlgn="base"/>
            <a:r>
              <a:rPr lang="en-US" strike="noStrike" noProof="1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9AEC3CB-4917-4ACD-AED3-FCD652CFEE7E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36266857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 vert="horz" wrap="square" lIns="91440" tIns="45720" rIns="91440" bIns="45720" numCol="1" anchor="t" anchorCtr="0" compatLnSpc="1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3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fontAlgn="base"/>
            <a:r>
              <a:rPr lang="en-US" strike="noStrike" noProof="1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9AEC3CB-4917-4ACD-AED3-FCD652CFEE7E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181116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fontAlgn="base"/>
            <a:r>
              <a:rPr lang="en-US" strike="noStrike" noProof="1"/>
              <a:t>Edit Master text styles</a:t>
            </a:r>
          </a:p>
          <a:p>
            <a:pPr lvl="1" fontAlgn="base"/>
            <a:r>
              <a:rPr lang="en-US" strike="noStrike" noProof="1"/>
              <a:t>Second level</a:t>
            </a:r>
          </a:p>
          <a:p>
            <a:pPr lvl="2" fontAlgn="base"/>
            <a:r>
              <a:rPr lang="en-US" strike="noStrike" noProof="1"/>
              <a:t>Third level</a:t>
            </a:r>
          </a:p>
          <a:p>
            <a:pPr lvl="3" fontAlgn="base"/>
            <a:r>
              <a:rPr lang="en-US" strike="noStrike" noProof="1"/>
              <a:t>Fourth level</a:t>
            </a:r>
          </a:p>
          <a:p>
            <a:pPr lvl="4" fontAlgn="base"/>
            <a:r>
              <a:rPr lang="en-US" strike="noStrike" noProof="1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9AEC3CB-4917-4ACD-AED3-FCD652CFEE7E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45205332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fontAlgn="base"/>
            <a:r>
              <a:rPr lang="en-US" strike="noStrike" noProof="1"/>
              <a:t>Edit Master text styles</a:t>
            </a:r>
          </a:p>
          <a:p>
            <a:pPr lvl="1" fontAlgn="base"/>
            <a:r>
              <a:rPr lang="en-US" strike="noStrike" noProof="1"/>
              <a:t>Second level</a:t>
            </a:r>
          </a:p>
          <a:p>
            <a:pPr lvl="2" fontAlgn="base"/>
            <a:r>
              <a:rPr lang="en-US" strike="noStrike" noProof="1"/>
              <a:t>Third level</a:t>
            </a:r>
          </a:p>
          <a:p>
            <a:pPr lvl="3" fontAlgn="base"/>
            <a:r>
              <a:rPr lang="en-US" strike="noStrike" noProof="1"/>
              <a:t>Fourth level</a:t>
            </a:r>
          </a:p>
          <a:p>
            <a:pPr lvl="4" fontAlgn="base"/>
            <a:r>
              <a:rPr lang="en-US" strike="noStrike" noProof="1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9AEC3CB-4917-4ACD-AED3-FCD652CFEE7E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03858767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fontAlgn="base"/>
            <a:r>
              <a:rPr lang="en-US" strike="noStrike" noProof="1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9AEC3CB-4917-4ACD-AED3-FCD652CFEE7E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39497825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fontAlgn="base"/>
            <a:r>
              <a:rPr lang="en-US" strike="noStrike" noProof="1"/>
              <a:t>Edit Master text styles</a:t>
            </a:r>
          </a:p>
          <a:p>
            <a:pPr lvl="1" fontAlgn="base"/>
            <a:r>
              <a:rPr lang="en-US" strike="noStrike" noProof="1"/>
              <a:t>Second level</a:t>
            </a:r>
          </a:p>
          <a:p>
            <a:pPr lvl="2" fontAlgn="base"/>
            <a:r>
              <a:rPr lang="en-US" strike="noStrike" noProof="1"/>
              <a:t>Third level</a:t>
            </a:r>
          </a:p>
          <a:p>
            <a:pPr lvl="3" fontAlgn="base"/>
            <a:r>
              <a:rPr lang="en-US" strike="noStrike" noProof="1"/>
              <a:t>Fourth level</a:t>
            </a:r>
          </a:p>
          <a:p>
            <a:pPr lvl="4" fontAlgn="base"/>
            <a:r>
              <a:rPr lang="en-US" strike="noStrike" noProof="1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9AEC3CB-4917-4ACD-AED3-FCD652CFEE7E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30561623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 fontAlgn="base"/>
            <a:r>
              <a:rPr lang="en-US" strike="noStrike" noProof="1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9AEC3CB-4917-4ACD-AED3-FCD652CFEE7E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23759247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 fontAlgn="base"/>
            <a:r>
              <a:rPr lang="en-US" strike="noStrike" noProof="1"/>
              <a:t>Edit Master text styles</a:t>
            </a:r>
          </a:p>
          <a:p>
            <a:pPr lvl="1" fontAlgn="base"/>
            <a:r>
              <a:rPr lang="en-US" strike="noStrike" noProof="1"/>
              <a:t>Second level</a:t>
            </a:r>
          </a:p>
          <a:p>
            <a:pPr lvl="2" fontAlgn="base"/>
            <a:r>
              <a:rPr lang="en-US" strike="noStrike" noProof="1"/>
              <a:t>Third level</a:t>
            </a:r>
          </a:p>
          <a:p>
            <a:pPr lvl="3" fontAlgn="base"/>
            <a:r>
              <a:rPr lang="en-US" strike="noStrike" noProof="1"/>
              <a:t>Fourth level</a:t>
            </a:r>
          </a:p>
          <a:p>
            <a:pPr lvl="4" fontAlgn="base"/>
            <a:r>
              <a:rPr lang="en-US" strike="noStrike" noProof="1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 fontAlgn="base"/>
            <a:r>
              <a:rPr lang="en-US" strike="noStrike" noProof="1"/>
              <a:t>Edit Master text styles</a:t>
            </a:r>
          </a:p>
          <a:p>
            <a:pPr lvl="1" fontAlgn="base"/>
            <a:r>
              <a:rPr lang="en-US" strike="noStrike" noProof="1"/>
              <a:t>Second level</a:t>
            </a:r>
          </a:p>
          <a:p>
            <a:pPr lvl="2" fontAlgn="base"/>
            <a:r>
              <a:rPr lang="en-US" strike="noStrike" noProof="1"/>
              <a:t>Third level</a:t>
            </a:r>
          </a:p>
          <a:p>
            <a:pPr lvl="3" fontAlgn="base"/>
            <a:r>
              <a:rPr lang="en-US" strike="noStrike" noProof="1"/>
              <a:t>Fourth level</a:t>
            </a:r>
          </a:p>
          <a:p>
            <a:pPr lvl="4" fontAlgn="base"/>
            <a:r>
              <a:rPr lang="en-US" strike="noStrike" noProof="1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9AEC3CB-4917-4ACD-AED3-FCD652CFEE7E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22123175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fontAlgn="base"/>
            <a:r>
              <a:rPr lang="en-US" strike="noStrike" noProof="1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 fontAlgn="base"/>
            <a:r>
              <a:rPr lang="en-US" strike="noStrike" noProof="1"/>
              <a:t>Edit Master text styles</a:t>
            </a:r>
          </a:p>
          <a:p>
            <a:pPr lvl="1" fontAlgn="base"/>
            <a:r>
              <a:rPr lang="en-US" strike="noStrike" noProof="1"/>
              <a:t>Second level</a:t>
            </a:r>
          </a:p>
          <a:p>
            <a:pPr lvl="2" fontAlgn="base"/>
            <a:r>
              <a:rPr lang="en-US" strike="noStrike" noProof="1"/>
              <a:t>Third level</a:t>
            </a:r>
          </a:p>
          <a:p>
            <a:pPr lvl="3" fontAlgn="base"/>
            <a:r>
              <a:rPr lang="en-US" strike="noStrike" noProof="1"/>
              <a:t>Fourth level</a:t>
            </a:r>
          </a:p>
          <a:p>
            <a:pPr lvl="4" fontAlgn="base"/>
            <a:r>
              <a:rPr lang="en-US" strike="noStrike" noProof="1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fontAlgn="base"/>
            <a:r>
              <a:rPr lang="en-US" strike="noStrike" noProof="1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 fontAlgn="base"/>
            <a:r>
              <a:rPr lang="en-US" strike="noStrike" noProof="1"/>
              <a:t>Edit Master text styles</a:t>
            </a:r>
          </a:p>
          <a:p>
            <a:pPr lvl="1" fontAlgn="base"/>
            <a:r>
              <a:rPr lang="en-US" strike="noStrike" noProof="1"/>
              <a:t>Second level</a:t>
            </a:r>
          </a:p>
          <a:p>
            <a:pPr lvl="2" fontAlgn="base"/>
            <a:r>
              <a:rPr lang="en-US" strike="noStrike" noProof="1"/>
              <a:t>Third level</a:t>
            </a:r>
          </a:p>
          <a:p>
            <a:pPr lvl="3" fontAlgn="base"/>
            <a:r>
              <a:rPr lang="en-US" strike="noStrike" noProof="1"/>
              <a:t>Fourth level</a:t>
            </a:r>
          </a:p>
          <a:p>
            <a:pPr lvl="4" fontAlgn="base"/>
            <a:r>
              <a:rPr lang="en-US" strike="noStrike" noProof="1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9AEC3CB-4917-4ACD-AED3-FCD652CFEE7E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73745904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9AEC3CB-4917-4ACD-AED3-FCD652CFEE7E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919939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Hai Nộ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 smtClean="0"/>
              <a:t>Bấm &amp; sửa kiểu tiêu đề</a:t>
            </a:r>
            <a:endParaRPr lang="vi-VN"/>
          </a:p>
        </p:txBody>
      </p:sp>
      <p:sp>
        <p:nvSpPr>
          <p:cNvPr id="3" name="Nơi giữ chỗ cho Nội dung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vi-VN"/>
          </a:p>
        </p:txBody>
      </p:sp>
      <p:sp>
        <p:nvSpPr>
          <p:cNvPr id="4" name="Nơi giữ chỗ cho Nội dung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vi-VN"/>
          </a:p>
        </p:txBody>
      </p:sp>
      <p:sp>
        <p:nvSpPr>
          <p:cNvPr id="5" name="Nơi giữ chỗ cho Ngày tháng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D0E58-5515-4A7F-ADAB-AFBF515136F7}" type="datetimeFigureOut">
              <a:rPr lang="vi-VN" smtClean="0"/>
              <a:pPr/>
              <a:t>17/03/2026</a:t>
            </a:fld>
            <a:endParaRPr lang="vi-VN"/>
          </a:p>
        </p:txBody>
      </p:sp>
      <p:sp>
        <p:nvSpPr>
          <p:cNvPr id="6" name="Nơi giữ chỗ cho Chân trang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Nơi giữ chỗ cho Số hiệu Bản chiế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9AB22-5B91-4B65-9369-A0F97F980D3E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9AEC3CB-4917-4ACD-AED3-FCD652CFEE7E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8621021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fontAlgn="base"/>
            <a:r>
              <a:rPr lang="en-US" strike="noStrike" noProof="1"/>
              <a:t>Edit Master text styles</a:t>
            </a:r>
          </a:p>
          <a:p>
            <a:pPr lvl="1" fontAlgn="base"/>
            <a:r>
              <a:rPr lang="en-US" strike="noStrike" noProof="1"/>
              <a:t>Second level</a:t>
            </a:r>
          </a:p>
          <a:p>
            <a:pPr lvl="2" fontAlgn="base"/>
            <a:r>
              <a:rPr lang="en-US" strike="noStrike" noProof="1"/>
              <a:t>Third level</a:t>
            </a:r>
          </a:p>
          <a:p>
            <a:pPr lvl="3" fontAlgn="base"/>
            <a:r>
              <a:rPr lang="en-US" strike="noStrike" noProof="1"/>
              <a:t>Fourth level</a:t>
            </a:r>
          </a:p>
          <a:p>
            <a:pPr lvl="4" fontAlgn="base"/>
            <a:r>
              <a:rPr lang="en-US" strike="noStrike" noProof="1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fontAlgn="base"/>
            <a:r>
              <a:rPr lang="en-US" strike="noStrike" noProof="1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9AEC3CB-4917-4ACD-AED3-FCD652CFEE7E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970878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 vert="horz" wrap="square" lIns="91440" tIns="45720" rIns="91440" bIns="45720" numCol="1" anchor="t" anchorCtr="0" compatLnSpc="1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3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fontAlgn="base"/>
            <a:r>
              <a:rPr lang="en-US" strike="noStrike" noProof="1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9AEC3CB-4917-4ACD-AED3-FCD652CFEE7E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8590685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fontAlgn="base"/>
            <a:r>
              <a:rPr lang="en-US" strike="noStrike" noProof="1"/>
              <a:t>Edit Master text styles</a:t>
            </a:r>
          </a:p>
          <a:p>
            <a:pPr lvl="1" fontAlgn="base"/>
            <a:r>
              <a:rPr lang="en-US" strike="noStrike" noProof="1"/>
              <a:t>Second level</a:t>
            </a:r>
          </a:p>
          <a:p>
            <a:pPr lvl="2" fontAlgn="base"/>
            <a:r>
              <a:rPr lang="en-US" strike="noStrike" noProof="1"/>
              <a:t>Third level</a:t>
            </a:r>
          </a:p>
          <a:p>
            <a:pPr lvl="3" fontAlgn="base"/>
            <a:r>
              <a:rPr lang="en-US" strike="noStrike" noProof="1"/>
              <a:t>Fourth level</a:t>
            </a:r>
          </a:p>
          <a:p>
            <a:pPr lvl="4" fontAlgn="base"/>
            <a:r>
              <a:rPr lang="en-US" strike="noStrike" noProof="1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9AEC3CB-4917-4ACD-AED3-FCD652CFEE7E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87659323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fontAlgn="base"/>
            <a:r>
              <a:rPr lang="en-US" strike="noStrike" noProof="1"/>
              <a:t>Edit Master text styles</a:t>
            </a:r>
          </a:p>
          <a:p>
            <a:pPr lvl="1" fontAlgn="base"/>
            <a:r>
              <a:rPr lang="en-US" strike="noStrike" noProof="1"/>
              <a:t>Second level</a:t>
            </a:r>
          </a:p>
          <a:p>
            <a:pPr lvl="2" fontAlgn="base"/>
            <a:r>
              <a:rPr lang="en-US" strike="noStrike" noProof="1"/>
              <a:t>Third level</a:t>
            </a:r>
          </a:p>
          <a:p>
            <a:pPr lvl="3" fontAlgn="base"/>
            <a:r>
              <a:rPr lang="en-US" strike="noStrike" noProof="1"/>
              <a:t>Fourth level</a:t>
            </a:r>
          </a:p>
          <a:p>
            <a:pPr lvl="4" fontAlgn="base"/>
            <a:r>
              <a:rPr lang="en-US" strike="noStrike" noProof="1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9AEC3CB-4917-4ACD-AED3-FCD652CFEE7E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45063905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fontAlgn="base"/>
            <a:r>
              <a:rPr lang="en-US" strike="noStrike" noProof="1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9AEC3CB-4917-4ACD-AED3-FCD652CFEE7E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9026055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fontAlgn="base"/>
            <a:r>
              <a:rPr lang="en-US" strike="noStrike" noProof="1"/>
              <a:t>Edit Master text styles</a:t>
            </a:r>
          </a:p>
          <a:p>
            <a:pPr lvl="1" fontAlgn="base"/>
            <a:r>
              <a:rPr lang="en-US" strike="noStrike" noProof="1"/>
              <a:t>Second level</a:t>
            </a:r>
          </a:p>
          <a:p>
            <a:pPr lvl="2" fontAlgn="base"/>
            <a:r>
              <a:rPr lang="en-US" strike="noStrike" noProof="1"/>
              <a:t>Third level</a:t>
            </a:r>
          </a:p>
          <a:p>
            <a:pPr lvl="3" fontAlgn="base"/>
            <a:r>
              <a:rPr lang="en-US" strike="noStrike" noProof="1"/>
              <a:t>Fourth level</a:t>
            </a:r>
          </a:p>
          <a:p>
            <a:pPr lvl="4" fontAlgn="base"/>
            <a:r>
              <a:rPr lang="en-US" strike="noStrike" noProof="1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9AEC3CB-4917-4ACD-AED3-FCD652CFEE7E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28807061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 fontAlgn="base"/>
            <a:r>
              <a:rPr lang="en-US" strike="noStrike" noProof="1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9AEC3CB-4917-4ACD-AED3-FCD652CFEE7E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8720805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 fontAlgn="base"/>
            <a:r>
              <a:rPr lang="en-US" strike="noStrike" noProof="1"/>
              <a:t>Edit Master text styles</a:t>
            </a:r>
          </a:p>
          <a:p>
            <a:pPr lvl="1" fontAlgn="base"/>
            <a:r>
              <a:rPr lang="en-US" strike="noStrike" noProof="1"/>
              <a:t>Second level</a:t>
            </a:r>
          </a:p>
          <a:p>
            <a:pPr lvl="2" fontAlgn="base"/>
            <a:r>
              <a:rPr lang="en-US" strike="noStrike" noProof="1"/>
              <a:t>Third level</a:t>
            </a:r>
          </a:p>
          <a:p>
            <a:pPr lvl="3" fontAlgn="base"/>
            <a:r>
              <a:rPr lang="en-US" strike="noStrike" noProof="1"/>
              <a:t>Fourth level</a:t>
            </a:r>
          </a:p>
          <a:p>
            <a:pPr lvl="4" fontAlgn="base"/>
            <a:r>
              <a:rPr lang="en-US" strike="noStrike" noProof="1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 fontAlgn="base"/>
            <a:r>
              <a:rPr lang="en-US" strike="noStrike" noProof="1"/>
              <a:t>Edit Master text styles</a:t>
            </a:r>
          </a:p>
          <a:p>
            <a:pPr lvl="1" fontAlgn="base"/>
            <a:r>
              <a:rPr lang="en-US" strike="noStrike" noProof="1"/>
              <a:t>Second level</a:t>
            </a:r>
          </a:p>
          <a:p>
            <a:pPr lvl="2" fontAlgn="base"/>
            <a:r>
              <a:rPr lang="en-US" strike="noStrike" noProof="1"/>
              <a:t>Third level</a:t>
            </a:r>
          </a:p>
          <a:p>
            <a:pPr lvl="3" fontAlgn="base"/>
            <a:r>
              <a:rPr lang="en-US" strike="noStrike" noProof="1"/>
              <a:t>Fourth level</a:t>
            </a:r>
          </a:p>
          <a:p>
            <a:pPr lvl="4" fontAlgn="base"/>
            <a:r>
              <a:rPr lang="en-US" strike="noStrike" noProof="1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9AEC3CB-4917-4ACD-AED3-FCD652CFEE7E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43633110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fontAlgn="base"/>
            <a:r>
              <a:rPr lang="en-US" strike="noStrike" noProof="1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 fontAlgn="base"/>
            <a:r>
              <a:rPr lang="en-US" strike="noStrike" noProof="1"/>
              <a:t>Edit Master text styles</a:t>
            </a:r>
          </a:p>
          <a:p>
            <a:pPr lvl="1" fontAlgn="base"/>
            <a:r>
              <a:rPr lang="en-US" strike="noStrike" noProof="1"/>
              <a:t>Second level</a:t>
            </a:r>
          </a:p>
          <a:p>
            <a:pPr lvl="2" fontAlgn="base"/>
            <a:r>
              <a:rPr lang="en-US" strike="noStrike" noProof="1"/>
              <a:t>Third level</a:t>
            </a:r>
          </a:p>
          <a:p>
            <a:pPr lvl="3" fontAlgn="base"/>
            <a:r>
              <a:rPr lang="en-US" strike="noStrike" noProof="1"/>
              <a:t>Fourth level</a:t>
            </a:r>
          </a:p>
          <a:p>
            <a:pPr lvl="4" fontAlgn="base"/>
            <a:r>
              <a:rPr lang="en-US" strike="noStrike" noProof="1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fontAlgn="base"/>
            <a:r>
              <a:rPr lang="en-US" strike="noStrike" noProof="1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 fontAlgn="base"/>
            <a:r>
              <a:rPr lang="en-US" strike="noStrike" noProof="1"/>
              <a:t>Edit Master text styles</a:t>
            </a:r>
          </a:p>
          <a:p>
            <a:pPr lvl="1" fontAlgn="base"/>
            <a:r>
              <a:rPr lang="en-US" strike="noStrike" noProof="1"/>
              <a:t>Second level</a:t>
            </a:r>
          </a:p>
          <a:p>
            <a:pPr lvl="2" fontAlgn="base"/>
            <a:r>
              <a:rPr lang="en-US" strike="noStrike" noProof="1"/>
              <a:t>Third level</a:t>
            </a:r>
          </a:p>
          <a:p>
            <a:pPr lvl="3" fontAlgn="base"/>
            <a:r>
              <a:rPr lang="en-US" strike="noStrike" noProof="1"/>
              <a:t>Fourth level</a:t>
            </a:r>
          </a:p>
          <a:p>
            <a:pPr lvl="4" fontAlgn="base"/>
            <a:r>
              <a:rPr lang="en-US" strike="noStrike" noProof="1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9AEC3CB-4917-4ACD-AED3-FCD652CFEE7E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0568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hép so sán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vi-VN" smtClean="0"/>
              <a:t>Bấm &amp; sửa kiểu tiêu đề</a:t>
            </a:r>
            <a:endParaRPr lang="vi-VN"/>
          </a:p>
        </p:txBody>
      </p:sp>
      <p:sp>
        <p:nvSpPr>
          <p:cNvPr id="3" name="Nơi giữ chỗ cho Văn bản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 smtClean="0"/>
              <a:t>Bấm &amp; sửa kiểu tiêu đề</a:t>
            </a:r>
          </a:p>
        </p:txBody>
      </p:sp>
      <p:sp>
        <p:nvSpPr>
          <p:cNvPr id="4" name="Nơi giữ chỗ cho Nội dung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vi-VN"/>
          </a:p>
        </p:txBody>
      </p:sp>
      <p:sp>
        <p:nvSpPr>
          <p:cNvPr id="5" name="Nơi giữ chỗ cho Văn bản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 smtClean="0"/>
              <a:t>Bấm &amp; sửa kiểu tiêu đề</a:t>
            </a:r>
          </a:p>
        </p:txBody>
      </p:sp>
      <p:sp>
        <p:nvSpPr>
          <p:cNvPr id="6" name="Nơi giữ chỗ cho Nội dung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vi-VN"/>
          </a:p>
        </p:txBody>
      </p:sp>
      <p:sp>
        <p:nvSpPr>
          <p:cNvPr id="7" name="Nơi giữ chỗ cho Ngày tháng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D0E58-5515-4A7F-ADAB-AFBF515136F7}" type="datetimeFigureOut">
              <a:rPr lang="vi-VN" smtClean="0"/>
              <a:pPr/>
              <a:t>17/03/2026</a:t>
            </a:fld>
            <a:endParaRPr lang="vi-VN"/>
          </a:p>
        </p:txBody>
      </p:sp>
      <p:sp>
        <p:nvSpPr>
          <p:cNvPr id="8" name="Nơi giữ chỗ cho Chân trang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9" name="Nơi giữ chỗ cho Số hiệu Bản chiế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9AB22-5B91-4B65-9369-A0F97F980D3E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9AEC3CB-4917-4ACD-AED3-FCD652CFEE7E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7558351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9AEC3CB-4917-4ACD-AED3-FCD652CFEE7E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87162020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fontAlgn="base"/>
            <a:r>
              <a:rPr lang="en-US" strike="noStrike" noProof="1"/>
              <a:t>Edit Master text styles</a:t>
            </a:r>
          </a:p>
          <a:p>
            <a:pPr lvl="1" fontAlgn="base"/>
            <a:r>
              <a:rPr lang="en-US" strike="noStrike" noProof="1"/>
              <a:t>Second level</a:t>
            </a:r>
          </a:p>
          <a:p>
            <a:pPr lvl="2" fontAlgn="base"/>
            <a:r>
              <a:rPr lang="en-US" strike="noStrike" noProof="1"/>
              <a:t>Third level</a:t>
            </a:r>
          </a:p>
          <a:p>
            <a:pPr lvl="3" fontAlgn="base"/>
            <a:r>
              <a:rPr lang="en-US" strike="noStrike" noProof="1"/>
              <a:t>Fourth level</a:t>
            </a:r>
          </a:p>
          <a:p>
            <a:pPr lvl="4" fontAlgn="base"/>
            <a:r>
              <a:rPr lang="en-US" strike="noStrike" noProof="1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fontAlgn="base"/>
            <a:r>
              <a:rPr lang="en-US" strike="noStrike" noProof="1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9AEC3CB-4917-4ACD-AED3-FCD652CFEE7E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46256070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 vert="horz" wrap="square" lIns="91440" tIns="45720" rIns="91440" bIns="45720" numCol="1" anchor="t" anchorCtr="0" compatLnSpc="1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3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fontAlgn="base"/>
            <a:r>
              <a:rPr lang="en-US" strike="noStrike" noProof="1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9AEC3CB-4917-4ACD-AED3-FCD652CFEE7E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24144216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fontAlgn="base"/>
            <a:r>
              <a:rPr lang="en-US" strike="noStrike" noProof="1"/>
              <a:t>Edit Master text styles</a:t>
            </a:r>
          </a:p>
          <a:p>
            <a:pPr lvl="1" fontAlgn="base"/>
            <a:r>
              <a:rPr lang="en-US" strike="noStrike" noProof="1"/>
              <a:t>Second level</a:t>
            </a:r>
          </a:p>
          <a:p>
            <a:pPr lvl="2" fontAlgn="base"/>
            <a:r>
              <a:rPr lang="en-US" strike="noStrike" noProof="1"/>
              <a:t>Third level</a:t>
            </a:r>
          </a:p>
          <a:p>
            <a:pPr lvl="3" fontAlgn="base"/>
            <a:r>
              <a:rPr lang="en-US" strike="noStrike" noProof="1"/>
              <a:t>Fourth level</a:t>
            </a:r>
          </a:p>
          <a:p>
            <a:pPr lvl="4" fontAlgn="base"/>
            <a:r>
              <a:rPr lang="en-US" strike="noStrike" noProof="1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9AEC3CB-4917-4ACD-AED3-FCD652CFEE7E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95526262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fontAlgn="base"/>
            <a:r>
              <a:rPr lang="en-US" strike="noStrike" noProof="1"/>
              <a:t>Edit Master text styles</a:t>
            </a:r>
          </a:p>
          <a:p>
            <a:pPr lvl="1" fontAlgn="base"/>
            <a:r>
              <a:rPr lang="en-US" strike="noStrike" noProof="1"/>
              <a:t>Second level</a:t>
            </a:r>
          </a:p>
          <a:p>
            <a:pPr lvl="2" fontAlgn="base"/>
            <a:r>
              <a:rPr lang="en-US" strike="noStrike" noProof="1"/>
              <a:t>Third level</a:t>
            </a:r>
          </a:p>
          <a:p>
            <a:pPr lvl="3" fontAlgn="base"/>
            <a:r>
              <a:rPr lang="en-US" strike="noStrike" noProof="1"/>
              <a:t>Fourth level</a:t>
            </a:r>
          </a:p>
          <a:p>
            <a:pPr lvl="4" fontAlgn="base"/>
            <a:r>
              <a:rPr lang="en-US" strike="noStrike" noProof="1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9AEC3CB-4917-4ACD-AED3-FCD652CFEE7E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2157225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fontAlgn="base"/>
            <a:r>
              <a:rPr lang="en-US" strike="noStrike" noProof="1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9AEC3CB-4917-4ACD-AED3-FCD652CFEE7E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4812391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fontAlgn="base"/>
            <a:r>
              <a:rPr lang="en-US" strike="noStrike" noProof="1"/>
              <a:t>Edit Master text styles</a:t>
            </a:r>
          </a:p>
          <a:p>
            <a:pPr lvl="1" fontAlgn="base"/>
            <a:r>
              <a:rPr lang="en-US" strike="noStrike" noProof="1"/>
              <a:t>Second level</a:t>
            </a:r>
          </a:p>
          <a:p>
            <a:pPr lvl="2" fontAlgn="base"/>
            <a:r>
              <a:rPr lang="en-US" strike="noStrike" noProof="1"/>
              <a:t>Third level</a:t>
            </a:r>
          </a:p>
          <a:p>
            <a:pPr lvl="3" fontAlgn="base"/>
            <a:r>
              <a:rPr lang="en-US" strike="noStrike" noProof="1"/>
              <a:t>Fourth level</a:t>
            </a:r>
          </a:p>
          <a:p>
            <a:pPr lvl="4" fontAlgn="base"/>
            <a:r>
              <a:rPr lang="en-US" strike="noStrike" noProof="1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9AEC3CB-4917-4ACD-AED3-FCD652CFEE7E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58159863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 fontAlgn="base"/>
            <a:r>
              <a:rPr lang="en-US" strike="noStrike" noProof="1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9AEC3CB-4917-4ACD-AED3-FCD652CFEE7E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2246699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 fontAlgn="base"/>
            <a:r>
              <a:rPr lang="en-US" strike="noStrike" noProof="1"/>
              <a:t>Edit Master text styles</a:t>
            </a:r>
          </a:p>
          <a:p>
            <a:pPr lvl="1" fontAlgn="base"/>
            <a:r>
              <a:rPr lang="en-US" strike="noStrike" noProof="1"/>
              <a:t>Second level</a:t>
            </a:r>
          </a:p>
          <a:p>
            <a:pPr lvl="2" fontAlgn="base"/>
            <a:r>
              <a:rPr lang="en-US" strike="noStrike" noProof="1"/>
              <a:t>Third level</a:t>
            </a:r>
          </a:p>
          <a:p>
            <a:pPr lvl="3" fontAlgn="base"/>
            <a:r>
              <a:rPr lang="en-US" strike="noStrike" noProof="1"/>
              <a:t>Fourth level</a:t>
            </a:r>
          </a:p>
          <a:p>
            <a:pPr lvl="4" fontAlgn="base"/>
            <a:r>
              <a:rPr lang="en-US" strike="noStrike" noProof="1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 fontAlgn="base"/>
            <a:r>
              <a:rPr lang="en-US" strike="noStrike" noProof="1"/>
              <a:t>Edit Master text styles</a:t>
            </a:r>
          </a:p>
          <a:p>
            <a:pPr lvl="1" fontAlgn="base"/>
            <a:r>
              <a:rPr lang="en-US" strike="noStrike" noProof="1"/>
              <a:t>Second level</a:t>
            </a:r>
          </a:p>
          <a:p>
            <a:pPr lvl="2" fontAlgn="base"/>
            <a:r>
              <a:rPr lang="en-US" strike="noStrike" noProof="1"/>
              <a:t>Third level</a:t>
            </a:r>
          </a:p>
          <a:p>
            <a:pPr lvl="3" fontAlgn="base"/>
            <a:r>
              <a:rPr lang="en-US" strike="noStrike" noProof="1"/>
              <a:t>Fourth level</a:t>
            </a:r>
          </a:p>
          <a:p>
            <a:pPr lvl="4" fontAlgn="base"/>
            <a:r>
              <a:rPr lang="en-US" strike="noStrike" noProof="1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9AEC3CB-4917-4ACD-AED3-FCD652CFEE7E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955744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hỉ Tiêu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 smtClean="0"/>
              <a:t>Bấm &amp; sửa kiểu tiêu đề</a:t>
            </a:r>
            <a:endParaRPr lang="vi-VN"/>
          </a:p>
        </p:txBody>
      </p:sp>
      <p:sp>
        <p:nvSpPr>
          <p:cNvPr id="3" name="Nơi giữ chỗ cho Ngày tháng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D0E58-5515-4A7F-ADAB-AFBF515136F7}" type="datetimeFigureOut">
              <a:rPr lang="vi-VN" smtClean="0"/>
              <a:pPr/>
              <a:t>17/03/2026</a:t>
            </a:fld>
            <a:endParaRPr lang="vi-VN"/>
          </a:p>
        </p:txBody>
      </p:sp>
      <p:sp>
        <p:nvSpPr>
          <p:cNvPr id="4" name="Nơi giữ chỗ cho Chân trang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5" name="Nơi giữ chỗ cho Số hiệu Bản chiế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9AB22-5B91-4B65-9369-A0F97F980D3E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fontAlgn="base"/>
            <a:r>
              <a:rPr lang="en-US" strike="noStrike" noProof="1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 fontAlgn="base"/>
            <a:r>
              <a:rPr lang="en-US" strike="noStrike" noProof="1"/>
              <a:t>Edit Master text styles</a:t>
            </a:r>
          </a:p>
          <a:p>
            <a:pPr lvl="1" fontAlgn="base"/>
            <a:r>
              <a:rPr lang="en-US" strike="noStrike" noProof="1"/>
              <a:t>Second level</a:t>
            </a:r>
          </a:p>
          <a:p>
            <a:pPr lvl="2" fontAlgn="base"/>
            <a:r>
              <a:rPr lang="en-US" strike="noStrike" noProof="1"/>
              <a:t>Third level</a:t>
            </a:r>
          </a:p>
          <a:p>
            <a:pPr lvl="3" fontAlgn="base"/>
            <a:r>
              <a:rPr lang="en-US" strike="noStrike" noProof="1"/>
              <a:t>Fourth level</a:t>
            </a:r>
          </a:p>
          <a:p>
            <a:pPr lvl="4" fontAlgn="base"/>
            <a:r>
              <a:rPr lang="en-US" strike="noStrike" noProof="1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fontAlgn="base"/>
            <a:r>
              <a:rPr lang="en-US" strike="noStrike" noProof="1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 fontAlgn="base"/>
            <a:r>
              <a:rPr lang="en-US" strike="noStrike" noProof="1"/>
              <a:t>Edit Master text styles</a:t>
            </a:r>
          </a:p>
          <a:p>
            <a:pPr lvl="1" fontAlgn="base"/>
            <a:r>
              <a:rPr lang="en-US" strike="noStrike" noProof="1"/>
              <a:t>Second level</a:t>
            </a:r>
          </a:p>
          <a:p>
            <a:pPr lvl="2" fontAlgn="base"/>
            <a:r>
              <a:rPr lang="en-US" strike="noStrike" noProof="1"/>
              <a:t>Third level</a:t>
            </a:r>
          </a:p>
          <a:p>
            <a:pPr lvl="3" fontAlgn="base"/>
            <a:r>
              <a:rPr lang="en-US" strike="noStrike" noProof="1"/>
              <a:t>Fourth level</a:t>
            </a:r>
          </a:p>
          <a:p>
            <a:pPr lvl="4" fontAlgn="base"/>
            <a:r>
              <a:rPr lang="en-US" strike="noStrike" noProof="1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9AEC3CB-4917-4ACD-AED3-FCD652CFEE7E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54328150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9AEC3CB-4917-4ACD-AED3-FCD652CFEE7E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87263842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9AEC3CB-4917-4ACD-AED3-FCD652CFEE7E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88212367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fontAlgn="base"/>
            <a:r>
              <a:rPr lang="en-US" strike="noStrike" noProof="1"/>
              <a:t>Edit Master text styles</a:t>
            </a:r>
          </a:p>
          <a:p>
            <a:pPr lvl="1" fontAlgn="base"/>
            <a:r>
              <a:rPr lang="en-US" strike="noStrike" noProof="1"/>
              <a:t>Second level</a:t>
            </a:r>
          </a:p>
          <a:p>
            <a:pPr lvl="2" fontAlgn="base"/>
            <a:r>
              <a:rPr lang="en-US" strike="noStrike" noProof="1"/>
              <a:t>Third level</a:t>
            </a:r>
          </a:p>
          <a:p>
            <a:pPr lvl="3" fontAlgn="base"/>
            <a:r>
              <a:rPr lang="en-US" strike="noStrike" noProof="1"/>
              <a:t>Fourth level</a:t>
            </a:r>
          </a:p>
          <a:p>
            <a:pPr lvl="4" fontAlgn="base"/>
            <a:r>
              <a:rPr lang="en-US" strike="noStrike" noProof="1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fontAlgn="base"/>
            <a:r>
              <a:rPr lang="en-US" strike="noStrike" noProof="1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9AEC3CB-4917-4ACD-AED3-FCD652CFEE7E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6927694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 vert="horz" wrap="square" lIns="91440" tIns="45720" rIns="91440" bIns="45720" numCol="1" anchor="t" anchorCtr="0" compatLnSpc="1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3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fontAlgn="base"/>
            <a:r>
              <a:rPr lang="en-US" strike="noStrike" noProof="1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9AEC3CB-4917-4ACD-AED3-FCD652CFEE7E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74232623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fontAlgn="base"/>
            <a:r>
              <a:rPr lang="en-US" strike="noStrike" noProof="1"/>
              <a:t>Edit Master text styles</a:t>
            </a:r>
          </a:p>
          <a:p>
            <a:pPr lvl="1" fontAlgn="base"/>
            <a:r>
              <a:rPr lang="en-US" strike="noStrike" noProof="1"/>
              <a:t>Second level</a:t>
            </a:r>
          </a:p>
          <a:p>
            <a:pPr lvl="2" fontAlgn="base"/>
            <a:r>
              <a:rPr lang="en-US" strike="noStrike" noProof="1"/>
              <a:t>Third level</a:t>
            </a:r>
          </a:p>
          <a:p>
            <a:pPr lvl="3" fontAlgn="base"/>
            <a:r>
              <a:rPr lang="en-US" strike="noStrike" noProof="1"/>
              <a:t>Fourth level</a:t>
            </a:r>
          </a:p>
          <a:p>
            <a:pPr lvl="4" fontAlgn="base"/>
            <a:r>
              <a:rPr lang="en-US" strike="noStrike" noProof="1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9AEC3CB-4917-4ACD-AED3-FCD652CFEE7E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38530061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fontAlgn="base"/>
            <a:r>
              <a:rPr lang="en-US" strike="noStrike" noProof="1"/>
              <a:t>Edit Master text styles</a:t>
            </a:r>
          </a:p>
          <a:p>
            <a:pPr lvl="1" fontAlgn="base"/>
            <a:r>
              <a:rPr lang="en-US" strike="noStrike" noProof="1"/>
              <a:t>Second level</a:t>
            </a:r>
          </a:p>
          <a:p>
            <a:pPr lvl="2" fontAlgn="base"/>
            <a:r>
              <a:rPr lang="en-US" strike="noStrike" noProof="1"/>
              <a:t>Third level</a:t>
            </a:r>
          </a:p>
          <a:p>
            <a:pPr lvl="3" fontAlgn="base"/>
            <a:r>
              <a:rPr lang="en-US" strike="noStrike" noProof="1"/>
              <a:t>Fourth level</a:t>
            </a:r>
          </a:p>
          <a:p>
            <a:pPr lvl="4" fontAlgn="base"/>
            <a:r>
              <a:rPr lang="en-US" strike="noStrike" noProof="1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9AEC3CB-4917-4ACD-AED3-FCD652CFEE7E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66153835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5A023E47-482E-44EB-A912-4FD2D3448534}" type="slidenum"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48291489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CEC98C20-B6BD-4696-8456-10894281B744}" type="slidenum"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55359170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8253BBA1-9244-4317-84F9-DB56C51238CD}" type="slidenum"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095722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rố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ơi giữ chỗ cho Ngày tháng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D0E58-5515-4A7F-ADAB-AFBF515136F7}" type="datetimeFigureOut">
              <a:rPr lang="vi-VN" smtClean="0"/>
              <a:pPr/>
              <a:t>17/03/2026</a:t>
            </a:fld>
            <a:endParaRPr lang="vi-VN"/>
          </a:p>
        </p:txBody>
      </p:sp>
      <p:sp>
        <p:nvSpPr>
          <p:cNvPr id="3" name="Nơi giữ chỗ cho Chân trang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Nơi giữ chỗ cho Số hiệu Bản chiế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9AB22-5B91-4B65-9369-A0F97F980D3E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3315732D-8EC9-48C6-B685-7E6041566706}" type="slidenum"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34272352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3BF45A68-9ED4-4657-A6D5-D0F63120B524}" type="slidenum"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64274007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496DB455-8A31-4404-A28F-51F995309DD0}" type="slidenum"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70494636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BFDC1306-1F71-4299-B12D-7D2133966251}" type="slidenum"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15153346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504F6616-D189-4690-8009-44AF09C14A8C}" type="slidenum"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61355273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FE6BAABF-A442-4314-8133-D2FF731DEE75}" type="slidenum"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2557728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680B09B7-7748-45B8-B55A-A2AFBEDC6B9A}" type="slidenum"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69034079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E591A769-B83D-468B-BB25-95D4930E6736}" type="slidenum"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49454133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3094E448-AC15-4FE9-B7E9-0F0C382B1FC2}" type="slidenum"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7246536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9C94584D-354A-4BFC-BAB1-CCFA5FE870AD}" type="slidenum"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790686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Nội dung với Phụ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vi-VN" smtClean="0"/>
              <a:t>Bấm &amp; sửa kiểu tiêu đề</a:t>
            </a:r>
            <a:endParaRPr lang="vi-VN"/>
          </a:p>
        </p:txBody>
      </p:sp>
      <p:sp>
        <p:nvSpPr>
          <p:cNvPr id="3" name="Nơi giữ chỗ cho Nội dung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vi-VN"/>
          </a:p>
        </p:txBody>
      </p:sp>
      <p:sp>
        <p:nvSpPr>
          <p:cNvPr id="4" name="Nơi giữ chỗ cho Văn bản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vi-VN" smtClean="0"/>
              <a:t>Bấm &amp; sửa kiểu tiêu đề</a:t>
            </a:r>
          </a:p>
        </p:txBody>
      </p:sp>
      <p:sp>
        <p:nvSpPr>
          <p:cNvPr id="5" name="Nơi giữ chỗ cho Ngày tháng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D0E58-5515-4A7F-ADAB-AFBF515136F7}" type="datetimeFigureOut">
              <a:rPr lang="vi-VN" smtClean="0"/>
              <a:pPr/>
              <a:t>17/03/2026</a:t>
            </a:fld>
            <a:endParaRPr lang="vi-VN"/>
          </a:p>
        </p:txBody>
      </p:sp>
      <p:sp>
        <p:nvSpPr>
          <p:cNvPr id="6" name="Nơi giữ chỗ cho Chân trang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Nơi giữ chỗ cho Số hiệu Bản chiế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9AB22-5B91-4B65-9369-A0F97F980D3E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C1281FE9-9AF6-48A8-94DB-560677F9FE49}" type="slidenum"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12678248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DA3EBDC2-F8E0-48C1-A8EF-8E7DF2FC5F9B}" type="slidenum"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45891259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9CDE7D61-0DF1-4488-88A8-3300DEDDC4D8}" type="slidenum"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36512189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5352E9C5-4D3B-4221-AD75-01EBCB475035}" type="slidenum"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45252733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203C9925-A359-4D71-81B3-F2DA14E2C5EF}" type="slidenum"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38656379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54E23B47-5D3B-4ADC-B4C9-AE0BF8AEC2D1}" type="slidenum"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53900710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vi-VN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A9F28532-074E-4811-8AE4-580104CF7F55}" type="slidenum"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03115121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2CA61B7B-0403-49CF-AAAD-478A5FA68CEA}" type="slidenum"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15101632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8BEA5DAC-6849-4D78-8D51-E8DA67629DDD}" type="slidenum"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699550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Ảnh với Phụ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vi-VN" smtClean="0"/>
              <a:t>Bấm &amp; sửa kiểu tiêu đề</a:t>
            </a:r>
            <a:endParaRPr lang="vi-VN"/>
          </a:p>
        </p:txBody>
      </p:sp>
      <p:sp>
        <p:nvSpPr>
          <p:cNvPr id="3" name="Nơi giữ chỗ cho Hình ảnh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vi-VN"/>
          </a:p>
        </p:txBody>
      </p:sp>
      <p:sp>
        <p:nvSpPr>
          <p:cNvPr id="4" name="Nơi giữ chỗ cho Văn bản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vi-VN" smtClean="0"/>
              <a:t>Bấm &amp; sửa kiểu tiêu đề</a:t>
            </a:r>
          </a:p>
        </p:txBody>
      </p:sp>
      <p:sp>
        <p:nvSpPr>
          <p:cNvPr id="5" name="Nơi giữ chỗ cho Ngày tháng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D0E58-5515-4A7F-ADAB-AFBF515136F7}" type="datetimeFigureOut">
              <a:rPr lang="vi-VN" smtClean="0"/>
              <a:pPr/>
              <a:t>17/03/2026</a:t>
            </a:fld>
            <a:endParaRPr lang="vi-VN"/>
          </a:p>
        </p:txBody>
      </p:sp>
      <p:sp>
        <p:nvSpPr>
          <p:cNvPr id="6" name="Nơi giữ chỗ cho Chân trang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Nơi giữ chỗ cho Số hiệu Bản chiế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9AB22-5B91-4B65-9369-A0F97F980D3E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3.xml"/><Relationship Id="rId3" Type="http://schemas.openxmlformats.org/officeDocument/2006/relationships/slideLayout" Target="../slideLayouts/slideLayout58.xml"/><Relationship Id="rId7" Type="http://schemas.openxmlformats.org/officeDocument/2006/relationships/slideLayout" Target="../slideLayouts/slideLayout62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57.xml"/><Relationship Id="rId1" Type="http://schemas.openxmlformats.org/officeDocument/2006/relationships/slideLayout" Target="../slideLayouts/slideLayout56.xml"/><Relationship Id="rId6" Type="http://schemas.openxmlformats.org/officeDocument/2006/relationships/slideLayout" Target="../slideLayouts/slideLayout61.xml"/><Relationship Id="rId11" Type="http://schemas.openxmlformats.org/officeDocument/2006/relationships/slideLayout" Target="../slideLayouts/slideLayout66.xml"/><Relationship Id="rId5" Type="http://schemas.openxmlformats.org/officeDocument/2006/relationships/slideLayout" Target="../slideLayouts/slideLayout60.xml"/><Relationship Id="rId10" Type="http://schemas.openxmlformats.org/officeDocument/2006/relationships/slideLayout" Target="../slideLayouts/slideLayout65.xml"/><Relationship Id="rId4" Type="http://schemas.openxmlformats.org/officeDocument/2006/relationships/slideLayout" Target="../slideLayouts/slideLayout59.xml"/><Relationship Id="rId9" Type="http://schemas.openxmlformats.org/officeDocument/2006/relationships/slideLayout" Target="../slideLayouts/slideLayout64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4.xml"/><Relationship Id="rId3" Type="http://schemas.openxmlformats.org/officeDocument/2006/relationships/slideLayout" Target="../slideLayouts/slideLayout69.xml"/><Relationship Id="rId7" Type="http://schemas.openxmlformats.org/officeDocument/2006/relationships/slideLayout" Target="../slideLayouts/slideLayout73.xml"/><Relationship Id="rId12" Type="http://schemas.openxmlformats.org/officeDocument/2006/relationships/theme" Target="../theme/theme7.xml"/><Relationship Id="rId2" Type="http://schemas.openxmlformats.org/officeDocument/2006/relationships/slideLayout" Target="../slideLayouts/slideLayout68.xml"/><Relationship Id="rId1" Type="http://schemas.openxmlformats.org/officeDocument/2006/relationships/slideLayout" Target="../slideLayouts/slideLayout67.xml"/><Relationship Id="rId6" Type="http://schemas.openxmlformats.org/officeDocument/2006/relationships/slideLayout" Target="../slideLayouts/slideLayout72.xml"/><Relationship Id="rId11" Type="http://schemas.openxmlformats.org/officeDocument/2006/relationships/slideLayout" Target="../slideLayouts/slideLayout77.xml"/><Relationship Id="rId5" Type="http://schemas.openxmlformats.org/officeDocument/2006/relationships/slideLayout" Target="../slideLayouts/slideLayout71.xml"/><Relationship Id="rId10" Type="http://schemas.openxmlformats.org/officeDocument/2006/relationships/slideLayout" Target="../slideLayouts/slideLayout76.xml"/><Relationship Id="rId4" Type="http://schemas.openxmlformats.org/officeDocument/2006/relationships/slideLayout" Target="../slideLayouts/slideLayout70.xml"/><Relationship Id="rId9" Type="http://schemas.openxmlformats.org/officeDocument/2006/relationships/slideLayout" Target="../slideLayouts/slideLayout75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5.xml"/><Relationship Id="rId3" Type="http://schemas.openxmlformats.org/officeDocument/2006/relationships/slideLayout" Target="../slideLayouts/slideLayout80.xml"/><Relationship Id="rId7" Type="http://schemas.openxmlformats.org/officeDocument/2006/relationships/slideLayout" Target="../slideLayouts/slideLayout84.xml"/><Relationship Id="rId12" Type="http://schemas.openxmlformats.org/officeDocument/2006/relationships/theme" Target="../theme/theme8.xml"/><Relationship Id="rId2" Type="http://schemas.openxmlformats.org/officeDocument/2006/relationships/slideLayout" Target="../slideLayouts/slideLayout79.xml"/><Relationship Id="rId1" Type="http://schemas.openxmlformats.org/officeDocument/2006/relationships/slideLayout" Target="../slideLayouts/slideLayout78.xml"/><Relationship Id="rId6" Type="http://schemas.openxmlformats.org/officeDocument/2006/relationships/slideLayout" Target="../slideLayouts/slideLayout83.xml"/><Relationship Id="rId11" Type="http://schemas.openxmlformats.org/officeDocument/2006/relationships/slideLayout" Target="../slideLayouts/slideLayout88.xml"/><Relationship Id="rId5" Type="http://schemas.openxmlformats.org/officeDocument/2006/relationships/slideLayout" Target="../slideLayouts/slideLayout82.xml"/><Relationship Id="rId10" Type="http://schemas.openxmlformats.org/officeDocument/2006/relationships/slideLayout" Target="../slideLayouts/slideLayout87.xml"/><Relationship Id="rId4" Type="http://schemas.openxmlformats.org/officeDocument/2006/relationships/slideLayout" Target="../slideLayouts/slideLayout81.xml"/><Relationship Id="rId9" Type="http://schemas.openxmlformats.org/officeDocument/2006/relationships/slideLayout" Target="../slideLayouts/slideLayout8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ơi giữ chỗ cho Tiêu đề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vi-VN" smtClean="0"/>
              <a:t>Bấm &amp; sửa kiểu tiêu đề</a:t>
            </a:r>
            <a:endParaRPr lang="vi-VN"/>
          </a:p>
        </p:txBody>
      </p:sp>
      <p:sp>
        <p:nvSpPr>
          <p:cNvPr id="3" name="Nơi giữ chỗ cho Văn bản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vi-VN"/>
          </a:p>
        </p:txBody>
      </p:sp>
      <p:sp>
        <p:nvSpPr>
          <p:cNvPr id="4" name="Nơi giữ chỗ cho Ngày tháng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ED0E58-5515-4A7F-ADAB-AFBF515136F7}" type="datetimeFigureOut">
              <a:rPr lang="vi-VN" smtClean="0"/>
              <a:pPr/>
              <a:t>17/03/2026</a:t>
            </a:fld>
            <a:endParaRPr lang="vi-VN"/>
          </a:p>
        </p:txBody>
      </p:sp>
      <p:sp>
        <p:nvSpPr>
          <p:cNvPr id="5" name="Nơi giữ chỗ cho Chân trang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vi-VN"/>
          </a:p>
        </p:txBody>
      </p:sp>
      <p:sp>
        <p:nvSpPr>
          <p:cNvPr id="6" name="Nơi giữ chỗ cho Số hiệu Bản chiế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19AB22-5B91-4B65-9369-A0F97F980D3E}" type="slidenum">
              <a:rPr lang="vi-VN" smtClean="0"/>
              <a:pPr/>
              <a:t>‹#›</a:t>
            </a:fld>
            <a:endParaRPr lang="vi-V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/>
          <a:p>
            <a:pPr lvl="0"/>
            <a:r>
              <a:rPr lang="en-US" altLang="en-US" dirty="0"/>
              <a:t>Click to edit Master title style</a:t>
            </a:r>
          </a:p>
        </p:txBody>
      </p:sp>
      <p:sp>
        <p:nvSpPr>
          <p:cNvPr id="1027" name="Rectangle 3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</a:ln>
        </p:spPr>
        <p:txBody>
          <a:bodyPr anchor="t" anchorCtr="0"/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eaLnBrk="1" hangingPunct="1">
              <a:defRPr sz="1400">
                <a:latin typeface="Arial" panose="020B0604020202020204" pitchFamily="34" charset="0"/>
                <a:cs typeface="+mn-cs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ctr" eaLnBrk="1" hangingPunct="1">
              <a:defRPr sz="1400">
                <a:latin typeface="Arial" panose="020B0604020202020204" pitchFamily="34" charset="0"/>
                <a:cs typeface="+mn-cs"/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r">
              <a:defRPr sz="1400"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9AEC3CB-4917-4ACD-AED3-FCD652CFEE7E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69846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/>
          <a:p>
            <a:pPr lvl="0"/>
            <a:r>
              <a:rPr lang="en-US" altLang="en-US" dirty="0"/>
              <a:t>Click to edit Master title style</a:t>
            </a:r>
          </a:p>
        </p:txBody>
      </p:sp>
      <p:sp>
        <p:nvSpPr>
          <p:cNvPr id="1027" name="Rectangle 3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</a:ln>
        </p:spPr>
        <p:txBody>
          <a:bodyPr anchor="t" anchorCtr="0"/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eaLnBrk="1" hangingPunct="1">
              <a:defRPr sz="1400">
                <a:latin typeface="Arial" panose="020B0604020202020204" pitchFamily="34" charset="0"/>
                <a:cs typeface="+mn-cs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ctr" eaLnBrk="1" hangingPunct="1">
              <a:defRPr sz="1400">
                <a:latin typeface="Arial" panose="020B0604020202020204" pitchFamily="34" charset="0"/>
                <a:cs typeface="+mn-cs"/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r">
              <a:defRPr sz="1400"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9AEC3CB-4917-4ACD-AED3-FCD652CFEE7E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5140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/>
          <a:p>
            <a:pPr lvl="0"/>
            <a:r>
              <a:rPr lang="en-US" altLang="en-US" dirty="0"/>
              <a:t>Click to edit Master title style</a:t>
            </a:r>
          </a:p>
        </p:txBody>
      </p:sp>
      <p:sp>
        <p:nvSpPr>
          <p:cNvPr id="1027" name="Rectangle 3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</a:ln>
        </p:spPr>
        <p:txBody>
          <a:bodyPr anchor="t" anchorCtr="0"/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eaLnBrk="1" hangingPunct="1">
              <a:defRPr sz="1400">
                <a:latin typeface="Arial" panose="020B0604020202020204" pitchFamily="34" charset="0"/>
                <a:cs typeface="+mn-cs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ctr" eaLnBrk="1" hangingPunct="1">
              <a:defRPr sz="1400">
                <a:latin typeface="Arial" panose="020B0604020202020204" pitchFamily="34" charset="0"/>
                <a:cs typeface="+mn-cs"/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r">
              <a:defRPr sz="1400"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9AEC3CB-4917-4ACD-AED3-FCD652CFEE7E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577420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/>
          <a:p>
            <a:pPr lvl="0"/>
            <a:r>
              <a:rPr lang="en-US" altLang="en-US" dirty="0"/>
              <a:t>Click to edit Master title style</a:t>
            </a:r>
          </a:p>
        </p:txBody>
      </p:sp>
      <p:sp>
        <p:nvSpPr>
          <p:cNvPr id="1027" name="Rectangle 3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</a:ln>
        </p:spPr>
        <p:txBody>
          <a:bodyPr anchor="t" anchorCtr="0"/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eaLnBrk="1" hangingPunct="1">
              <a:defRPr sz="1400">
                <a:latin typeface="Arial" panose="020B0604020202020204" pitchFamily="34" charset="0"/>
                <a:cs typeface="+mn-cs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ctr" eaLnBrk="1" hangingPunct="1">
              <a:defRPr sz="1400">
                <a:latin typeface="Arial" panose="020B0604020202020204" pitchFamily="34" charset="0"/>
                <a:cs typeface="+mn-cs"/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r">
              <a:defRPr sz="1400"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9AEC3CB-4917-4ACD-AED3-FCD652CFEE7E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55162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/>
          <a:p>
            <a:pPr lvl="0"/>
            <a:r>
              <a:rPr lang="en-US" altLang="en-US" dirty="0"/>
              <a:t>Click to edit Master title style</a:t>
            </a:r>
          </a:p>
        </p:txBody>
      </p:sp>
      <p:sp>
        <p:nvSpPr>
          <p:cNvPr id="1027" name="Rectangle 3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</a:ln>
        </p:spPr>
        <p:txBody>
          <a:bodyPr anchor="t" anchorCtr="0"/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eaLnBrk="1" hangingPunct="1">
              <a:defRPr sz="1400">
                <a:latin typeface="Arial" panose="020B0604020202020204" pitchFamily="34" charset="0"/>
                <a:cs typeface="+mn-cs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ctr" eaLnBrk="1" hangingPunct="1">
              <a:defRPr sz="1400">
                <a:latin typeface="Arial" panose="020B0604020202020204" pitchFamily="34" charset="0"/>
                <a:cs typeface="+mn-cs"/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r">
              <a:defRPr sz="1400"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9AEC3CB-4917-4ACD-AED3-FCD652CFEE7E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520836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solidFill>
                  <a:srgbClr val="000000"/>
                </a:solidFill>
                <a:cs typeface="+mn-cs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solidFill>
                  <a:srgbClr val="000000"/>
                </a:solidFill>
                <a:cs typeface="+mn-cs"/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solidFill>
                  <a:srgbClr val="000000"/>
                </a:solidFill>
                <a:cs typeface="+mn-cs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A8A2BFA1-44B7-40CC-9B38-E1B7F7152516}" type="slidenum"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400768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+mn-lt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+mn-lt"/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smtClean="0">
                <a:latin typeface="Arial" panose="020B0604020202020204" pitchFamily="34" charset="0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676E5460-9552-41F2-86A0-608A4A8F6B3B}" type="slidenum"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482170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0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omments" Target="../comments/comment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8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5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gif"/><Relationship Id="rId7" Type="http://schemas.openxmlformats.org/officeDocument/2006/relationships/image" Target="../media/image15.gif"/><Relationship Id="rId2" Type="http://schemas.openxmlformats.org/officeDocument/2006/relationships/image" Target="../media/image10.gif"/><Relationship Id="rId1" Type="http://schemas.openxmlformats.org/officeDocument/2006/relationships/slideLayout" Target="../slideLayouts/slideLayout79.xml"/><Relationship Id="rId6" Type="http://schemas.openxmlformats.org/officeDocument/2006/relationships/image" Target="../media/image14.gif"/><Relationship Id="rId5" Type="http://schemas.openxmlformats.org/officeDocument/2006/relationships/image" Target="../media/image13.gif"/><Relationship Id="rId4" Type="http://schemas.openxmlformats.org/officeDocument/2006/relationships/image" Target="../media/image12.gif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2526"/>
            <a:ext cx="9144000" cy="6825474"/>
          </a:xfrm>
          <a:prstGeom prst="rect">
            <a:avLst/>
          </a:prstGeom>
        </p:spPr>
      </p:pic>
      <p:pic>
        <p:nvPicPr>
          <p:cNvPr id="3075" name="Picture 23" descr="j030493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9000" y="4852212"/>
            <a:ext cx="2057400" cy="1973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3" name="TextBox 7"/>
          <p:cNvSpPr txBox="1">
            <a:spLocks noChangeArrowheads="1"/>
          </p:cNvSpPr>
          <p:nvPr/>
        </p:nvSpPr>
        <p:spPr bwMode="auto">
          <a:xfrm>
            <a:off x="2093913" y="346075"/>
            <a:ext cx="514508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UBND </a:t>
            </a:r>
            <a:r>
              <a:rPr kumimoji="0" lang="en-US" alt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PHƯỜNG </a:t>
            </a:r>
            <a:r>
              <a:rPr kumimoji="0" lang="vi-VN" alt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LONG BIÊN</a:t>
            </a:r>
            <a:endParaRPr kumimoji="0" lang="en-US" altLang="en-US" sz="2400" b="1" i="0" u="none" strike="noStrike" kern="1200" cap="none" spc="0" normalizeH="0" baseline="0" noProof="0" dirty="0" smtClean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 Light" panose="020F030202020403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054" name="TextBox 5"/>
          <p:cNvSpPr txBox="1">
            <a:spLocks noChangeArrowheads="1"/>
          </p:cNvSpPr>
          <p:nvPr/>
        </p:nvSpPr>
        <p:spPr bwMode="auto">
          <a:xfrm>
            <a:off x="1846262" y="692149"/>
            <a:ext cx="5638799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alt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TRƯỜNG MẦM NON LONG BIÊN</a:t>
            </a:r>
            <a:endParaRPr kumimoji="0" lang="en-US" altLang="en-US" sz="2400" b="1" i="0" u="none" strike="noStrike" kern="1200" cap="none" spc="0" normalizeH="0" baseline="0" noProof="0" dirty="0" smtClean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846262" y="1408776"/>
            <a:ext cx="5737514" cy="36933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b="1" i="0" u="none" strike="noStrike" kern="1200" cap="none" spc="0" normalizeH="0" baseline="0" noProof="0" dirty="0">
                <a:ln w="22225">
                  <a:solidFill>
                    <a:srgbClr val="ED7D31"/>
                  </a:solidFill>
                  <a:prstDash val="solid"/>
                </a:ln>
                <a:solidFill>
                  <a:srgbClr val="ED7D31">
                    <a:lumMod val="40000"/>
                    <a:lumOff val="60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LĨNH VỰC </a:t>
            </a:r>
            <a:r>
              <a:rPr kumimoji="0" lang="vi-VN" b="1" i="0" u="none" strike="noStrike" kern="1200" cap="none" spc="0" normalizeH="0" baseline="0" noProof="0" dirty="0">
                <a:ln w="22225">
                  <a:solidFill>
                    <a:srgbClr val="ED7D31"/>
                  </a:solidFill>
                  <a:prstDash val="solid"/>
                </a:ln>
                <a:solidFill>
                  <a:srgbClr val="ED7D31">
                    <a:lumMod val="40000"/>
                    <a:lumOff val="60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PHÁT TRIỂN </a:t>
            </a:r>
            <a:r>
              <a:rPr kumimoji="0" lang="en-US" b="1" i="0" u="none" strike="noStrike" kern="1200" cap="none" spc="0" normalizeH="0" baseline="0" noProof="0" dirty="0">
                <a:ln w="22225">
                  <a:solidFill>
                    <a:srgbClr val="ED7D31"/>
                  </a:solidFill>
                  <a:prstDash val="solid"/>
                </a:ln>
                <a:solidFill>
                  <a:srgbClr val="ED7D31">
                    <a:lumMod val="40000"/>
                    <a:lumOff val="60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NHẬN </a:t>
            </a:r>
            <a:r>
              <a:rPr kumimoji="0" lang="en-US" b="1" i="0" u="none" strike="noStrike" kern="1200" cap="none" spc="0" normalizeH="0" baseline="0" noProof="0" dirty="0" smtClean="0">
                <a:ln w="22225">
                  <a:solidFill>
                    <a:srgbClr val="ED7D31"/>
                  </a:solidFill>
                  <a:prstDash val="solid"/>
                </a:ln>
                <a:solidFill>
                  <a:srgbClr val="ED7D31">
                    <a:lumMod val="40000"/>
                    <a:lumOff val="60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THỨC</a:t>
            </a:r>
            <a:endParaRPr kumimoji="0" lang="en-US" b="1" i="0" u="none" strike="noStrike" kern="1200" cap="none" spc="0" normalizeH="0" baseline="0" noProof="0" dirty="0">
              <a:ln w="22225">
                <a:solidFill>
                  <a:srgbClr val="ED7D31"/>
                </a:solidFill>
                <a:prstDash val="solid"/>
              </a:ln>
              <a:solidFill>
                <a:srgbClr val="ED7D31">
                  <a:lumMod val="40000"/>
                  <a:lumOff val="60000"/>
                </a:srgbClr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2056" name="Rectangle 10"/>
          <p:cNvSpPr>
            <a:spLocks noChangeArrowheads="1"/>
          </p:cNvSpPr>
          <p:nvPr/>
        </p:nvSpPr>
        <p:spPr bwMode="auto">
          <a:xfrm>
            <a:off x="1920392" y="2904479"/>
            <a:ext cx="5763344" cy="13234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en-US" sz="2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Đề</a:t>
            </a:r>
            <a:r>
              <a:rPr lang="en-US" altLang="en-US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2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tài</a:t>
            </a:r>
            <a:r>
              <a:rPr lang="en-US" altLang="en-US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: </a:t>
            </a:r>
            <a:r>
              <a:rPr lang="en-US" altLang="en-US" sz="2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Chắp</a:t>
            </a:r>
            <a:r>
              <a:rPr lang="en-US" altLang="en-US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2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ghép</a:t>
            </a:r>
            <a:r>
              <a:rPr lang="en-US" altLang="en-US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2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các</a:t>
            </a:r>
            <a:r>
              <a:rPr lang="en-US" altLang="en-US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2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hình</a:t>
            </a:r>
            <a:r>
              <a:rPr lang="en-US" altLang="en-US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2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để</a:t>
            </a:r>
            <a:r>
              <a:rPr lang="en-US" altLang="en-US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2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tạo</a:t>
            </a:r>
            <a:r>
              <a:rPr lang="en-US" altLang="en-US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2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thành</a:t>
            </a:r>
            <a:r>
              <a:rPr lang="en-US" altLang="en-US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2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hình</a:t>
            </a:r>
            <a:r>
              <a:rPr lang="en-US" altLang="en-US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2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mới</a:t>
            </a:r>
            <a:endParaRPr kumimoji="0" lang="en-US" altLang="en-US" sz="2000" b="1" i="0" u="none" strike="noStrike" kern="120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0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Arial" panose="020B0604020202020204" pitchFamily="34" charset="0"/>
              </a:rPr>
              <a:t>Lứa</a:t>
            </a:r>
            <a:r>
              <a:rPr kumimoji="0" lang="en-US" altLang="en-US" sz="2000" b="1" i="0" u="none" strike="noStrike" kern="120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en-US" altLang="en-US" sz="2000" b="1" i="0" u="none" strike="noStrike" kern="1200" cap="none" spc="0" normalizeH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Arial" panose="020B0604020202020204" pitchFamily="34" charset="0"/>
              </a:rPr>
              <a:t>tuổi</a:t>
            </a:r>
            <a:r>
              <a:rPr kumimoji="0" lang="en-US" altLang="en-US" sz="2000" b="1" i="0" u="none" strike="noStrike" kern="120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Arial" panose="020B0604020202020204" pitchFamily="34" charset="0"/>
              </a:rPr>
              <a:t>: 4-5 </a:t>
            </a:r>
            <a:r>
              <a:rPr kumimoji="0" lang="en-US" altLang="en-US" sz="2000" b="1" i="0" u="none" strike="noStrike" kern="1200" cap="none" spc="0" normalizeH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Arial" panose="020B0604020202020204" pitchFamily="34" charset="0"/>
              </a:rPr>
              <a:t>tuổi</a:t>
            </a:r>
            <a:endParaRPr kumimoji="0" lang="en-US" altLang="en-US" sz="2000" b="1" i="0" u="none" strike="noStrike" kern="1200" cap="none" spc="0" normalizeH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en-US" sz="2000" b="1" baseline="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Giáo</a:t>
            </a:r>
            <a:r>
              <a:rPr lang="en-US" altLang="en-US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2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viên</a:t>
            </a:r>
            <a:r>
              <a:rPr lang="en-US" altLang="en-US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: </a:t>
            </a:r>
            <a:r>
              <a:rPr lang="en-US" altLang="en-US" sz="2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Đoàn</a:t>
            </a:r>
            <a:r>
              <a:rPr lang="en-US" altLang="en-US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Thu </a:t>
            </a:r>
            <a:r>
              <a:rPr lang="en-US" altLang="en-US" sz="2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Hằng</a:t>
            </a:r>
            <a:endParaRPr kumimoji="0" lang="en-US" altLang="en-US" sz="2000" b="1" i="0" u="none" strike="noStrike" kern="120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574513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20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20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2000" fill="hold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2000"/>
                                        <p:tgtEl>
                                          <p:spTgt spid="20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3" grpId="0"/>
      <p:bldP spid="2054" grpId="0"/>
      <p:bldP spid="2056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vi-VN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1543040" y="2786058"/>
            <a:ext cx="2671770" cy="2871533"/>
          </a:xfrm>
          <a:prstGeom prst="rect">
            <a:avLst/>
          </a:prstGeom>
          <a:solidFill>
            <a:srgbClr val="0070C0"/>
          </a:solidFill>
          <a:ln w="0">
            <a:noFill/>
            <a:miter lim="800000"/>
            <a:headEnd/>
            <a:tailEnd/>
          </a:ln>
          <a:effectLst>
            <a:outerShdw dist="28398" dir="3806097" algn="ctr" rotWithShape="0">
              <a:srgbClr val="3F3151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>
              <a:solidFill>
                <a:srgbClr val="00B0F0"/>
              </a:solidFill>
            </a:endParaRPr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4214810" y="2786058"/>
            <a:ext cx="2857520" cy="2871533"/>
          </a:xfrm>
          <a:prstGeom prst="rect">
            <a:avLst/>
          </a:prstGeom>
          <a:solidFill>
            <a:srgbClr val="0070C0"/>
          </a:solidFill>
          <a:ln w="0">
            <a:noFill/>
            <a:miter lim="800000"/>
            <a:headEnd/>
            <a:tailEnd/>
          </a:ln>
          <a:effectLst>
            <a:outerShdw dist="28398" dir="3806097" algn="ctr" rotWithShape="0">
              <a:srgbClr val="3F3151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7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3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3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3786182" y="3071810"/>
            <a:ext cx="2214578" cy="2500330"/>
          </a:xfrm>
          <a:prstGeom prst="rect">
            <a:avLst/>
          </a:prstGeom>
          <a:solidFill>
            <a:srgbClr val="0070C0"/>
          </a:solidFill>
          <a:ln w="0">
            <a:noFill/>
            <a:miter lim="800000"/>
            <a:headEnd/>
            <a:tailEnd/>
          </a:ln>
          <a:effectLst>
            <a:outerShdw dist="28398" dir="3806097" algn="ctr" rotWithShape="0">
              <a:srgbClr val="3F3151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3786182" y="1000108"/>
            <a:ext cx="2214578" cy="2214578"/>
          </a:xfrm>
          <a:prstGeom prst="rect">
            <a:avLst/>
          </a:prstGeom>
          <a:solidFill>
            <a:srgbClr val="0070C0"/>
          </a:solidFill>
          <a:ln w="0">
            <a:noFill/>
            <a:miter lim="800000"/>
            <a:headEnd/>
            <a:tailEnd/>
          </a:ln>
          <a:effectLst>
            <a:outerShdw dist="28398" dir="3806097" algn="ctr" rotWithShape="0">
              <a:srgbClr val="3F3151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 </a:t>
            </a:r>
            <a:r>
              <a:rPr lang="en-US" sz="2400" dirty="0" err="1" smtClean="0"/>
              <a:t>Chắp</a:t>
            </a:r>
            <a:r>
              <a:rPr lang="en-US" sz="2400" dirty="0" smtClean="0"/>
              <a:t> </a:t>
            </a:r>
            <a:r>
              <a:rPr lang="en-US" sz="2400" dirty="0" err="1" smtClean="0"/>
              <a:t>ghép</a:t>
            </a:r>
            <a:r>
              <a:rPr lang="en-US" sz="2400" dirty="0" smtClean="0"/>
              <a:t> </a:t>
            </a:r>
            <a:r>
              <a:rPr lang="en-US" sz="2400" dirty="0" err="1" smtClean="0"/>
              <a:t>hai</a:t>
            </a:r>
            <a:r>
              <a:rPr lang="en-US" sz="2400" dirty="0" smtClean="0"/>
              <a:t> </a:t>
            </a:r>
            <a:r>
              <a:rPr lang="en-US" sz="2400" dirty="0" err="1" smtClean="0"/>
              <a:t>hình</a:t>
            </a:r>
            <a:r>
              <a:rPr lang="en-US" sz="2400" dirty="0" smtClean="0"/>
              <a:t> </a:t>
            </a:r>
            <a:r>
              <a:rPr lang="en-US" sz="2400" dirty="0" err="1" smtClean="0"/>
              <a:t>chư</a:t>
            </a:r>
            <a:r>
              <a:rPr lang="en-US" sz="2400" dirty="0" smtClean="0"/>
              <a:t>̃ </a:t>
            </a:r>
            <a:r>
              <a:rPr lang="en-US" sz="2400" dirty="0" err="1" smtClean="0"/>
              <a:t>nhật</a:t>
            </a:r>
            <a:r>
              <a:rPr lang="en-US" sz="2400" dirty="0" smtClean="0"/>
              <a:t> </a:t>
            </a:r>
            <a:r>
              <a:rPr lang="en-US" sz="2400" dirty="0" err="1" smtClean="0"/>
              <a:t>thành</a:t>
            </a:r>
            <a:r>
              <a:rPr lang="en-US" sz="2400" dirty="0" smtClean="0"/>
              <a:t> 1 </a:t>
            </a:r>
            <a:r>
              <a:rPr lang="en-US" sz="2400" dirty="0" err="1" smtClean="0"/>
              <a:t>hình</a:t>
            </a:r>
            <a:r>
              <a:rPr lang="en-US" sz="2400" dirty="0" smtClean="0"/>
              <a:t> </a:t>
            </a:r>
            <a:r>
              <a:rPr lang="en-US" sz="2400" dirty="0" err="1" smtClean="0"/>
              <a:t>vuông</a:t>
            </a:r>
            <a:endParaRPr lang="vi-VN" sz="2400" dirty="0"/>
          </a:p>
        </p:txBody>
      </p:sp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1857356" y="1857364"/>
            <a:ext cx="1714512" cy="4429156"/>
          </a:xfrm>
          <a:prstGeom prst="rect">
            <a:avLst/>
          </a:prstGeom>
          <a:solidFill>
            <a:srgbClr val="FF0000"/>
          </a:solidFill>
          <a:ln w="0">
            <a:noFill/>
            <a:miter lim="800000"/>
            <a:headEnd/>
            <a:tailEnd/>
          </a:ln>
          <a:effectLst>
            <a:outerShdw dist="28398" dir="3806097" algn="ctr" rotWithShape="0">
              <a:srgbClr val="974706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5123" name="Rectangle 3"/>
          <p:cNvSpPr>
            <a:spLocks noChangeArrowheads="1"/>
          </p:cNvSpPr>
          <p:nvPr/>
        </p:nvSpPr>
        <p:spPr bwMode="auto">
          <a:xfrm>
            <a:off x="5643570" y="1785926"/>
            <a:ext cx="1814506" cy="4500594"/>
          </a:xfrm>
          <a:prstGeom prst="rect">
            <a:avLst/>
          </a:prstGeom>
          <a:solidFill>
            <a:srgbClr val="FF0000"/>
          </a:solidFill>
          <a:ln w="0">
            <a:noFill/>
            <a:miter lim="800000"/>
            <a:headEnd/>
            <a:tailEnd/>
          </a:ln>
          <a:effectLst>
            <a:outerShdw dist="28398" dir="3806097" algn="ctr" rotWithShape="0">
              <a:srgbClr val="974706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7" dur="5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12" dur="1000"/>
                                        <p:tgtEl>
                                          <p:spTgt spid="5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2" grpId="0" animBg="1"/>
      <p:bldP spid="5123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 err="1" smtClean="0"/>
              <a:t>Chắp</a:t>
            </a:r>
            <a:r>
              <a:rPr lang="en-US" sz="2400" dirty="0" smtClean="0"/>
              <a:t> </a:t>
            </a:r>
            <a:r>
              <a:rPr lang="en-US" sz="2400" dirty="0" err="1" smtClean="0"/>
              <a:t>ghép</a:t>
            </a:r>
            <a:r>
              <a:rPr lang="en-US" sz="2400" dirty="0" smtClean="0"/>
              <a:t> </a:t>
            </a:r>
            <a:r>
              <a:rPr lang="en-US" sz="2400" dirty="0" err="1" smtClean="0"/>
              <a:t>hai</a:t>
            </a:r>
            <a:r>
              <a:rPr lang="en-US" sz="2400" dirty="0" smtClean="0"/>
              <a:t> </a:t>
            </a:r>
            <a:r>
              <a:rPr lang="en-US" sz="2400" dirty="0" err="1" smtClean="0"/>
              <a:t>hình</a:t>
            </a:r>
            <a:r>
              <a:rPr lang="en-US" sz="2400" dirty="0" smtClean="0"/>
              <a:t> </a:t>
            </a:r>
            <a:r>
              <a:rPr lang="en-US" sz="2400" dirty="0" err="1" smtClean="0"/>
              <a:t>chư</a:t>
            </a:r>
            <a:r>
              <a:rPr lang="en-US" sz="2400" dirty="0" smtClean="0"/>
              <a:t>̃ </a:t>
            </a:r>
            <a:r>
              <a:rPr lang="en-US" sz="2400" dirty="0" err="1" smtClean="0"/>
              <a:t>nhật</a:t>
            </a:r>
            <a:r>
              <a:rPr lang="en-US" sz="2400" dirty="0" smtClean="0"/>
              <a:t> </a:t>
            </a:r>
            <a:r>
              <a:rPr lang="en-US" sz="2400" dirty="0" err="1" smtClean="0"/>
              <a:t>thành</a:t>
            </a:r>
            <a:r>
              <a:rPr lang="en-US" sz="2400" dirty="0" smtClean="0"/>
              <a:t> 1 </a:t>
            </a:r>
            <a:r>
              <a:rPr lang="en-US" sz="2400" dirty="0" err="1" smtClean="0"/>
              <a:t>hình</a:t>
            </a:r>
            <a:r>
              <a:rPr lang="en-US" sz="2400" dirty="0" smtClean="0"/>
              <a:t> </a:t>
            </a:r>
            <a:r>
              <a:rPr lang="en-US" sz="2400" dirty="0" err="1" smtClean="0"/>
              <a:t>vuông</a:t>
            </a:r>
            <a:endParaRPr lang="vi-VN" sz="2400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2143108" y="2000240"/>
            <a:ext cx="1928826" cy="4286280"/>
          </a:xfrm>
          <a:prstGeom prst="rect">
            <a:avLst/>
          </a:prstGeom>
          <a:solidFill>
            <a:srgbClr val="FF0000"/>
          </a:solidFill>
          <a:ln w="0">
            <a:noFill/>
            <a:miter lim="800000"/>
            <a:headEnd/>
            <a:tailEnd/>
          </a:ln>
          <a:effectLst>
            <a:outerShdw dist="28398" dir="3806097" algn="ctr" rotWithShape="0">
              <a:srgbClr val="974706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4071934" y="2000240"/>
            <a:ext cx="2000264" cy="4286280"/>
          </a:xfrm>
          <a:prstGeom prst="rect">
            <a:avLst/>
          </a:prstGeom>
          <a:solidFill>
            <a:srgbClr val="FF0000"/>
          </a:solidFill>
          <a:ln w="0">
            <a:noFill/>
            <a:miter lim="800000"/>
            <a:headEnd/>
            <a:tailEnd/>
          </a:ln>
          <a:effectLst>
            <a:outerShdw dist="28398" dir="3806097" algn="ctr" rotWithShape="0">
              <a:srgbClr val="974706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7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cuối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-635" y="635"/>
            <a:ext cx="9144635" cy="6856730"/>
          </a:xfrm>
          <a:prstGeom prst="rect">
            <a:avLst/>
          </a:prstGeom>
        </p:spPr>
      </p:pic>
      <p:sp>
        <p:nvSpPr>
          <p:cNvPr id="100" name="Text Box 99"/>
          <p:cNvSpPr txBox="1"/>
          <p:nvPr/>
        </p:nvSpPr>
        <p:spPr>
          <a:xfrm>
            <a:off x="2540" y="-635"/>
            <a:ext cx="9141460" cy="6863080"/>
          </a:xfrm>
          <a:prstGeom prst="rect">
            <a:avLst/>
          </a:prstGeom>
          <a:noFill/>
          <a:ln w="9525">
            <a:noFill/>
          </a:ln>
        </p:spPr>
        <p:txBody>
          <a:bodyPr>
            <a:no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3600" b="1" i="1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charset="0"/>
              <a:ea typeface="+mn-ea"/>
              <a:cs typeface="+mn-cs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3600" b="1" i="1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charset="0"/>
              <a:ea typeface="+mn-ea"/>
              <a:cs typeface="+mn-cs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3600" b="1" i="1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charset="0"/>
              <a:ea typeface="+mn-ea"/>
              <a:cs typeface="+mn-cs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3600" b="1" i="1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charset="0"/>
              <a:ea typeface="+mn-ea"/>
              <a:cs typeface="+mn-cs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3600" b="1" i="1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charset="0"/>
              <a:ea typeface="+mn-ea"/>
              <a:cs typeface="+mn-cs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1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>
                  <a:outerShdw blurRad="38100" dist="19050" dir="2700000" algn="tl" rotWithShape="0">
                    <a:srgbClr val="000000">
                      <a:lumMod val="50000"/>
                      <a:alpha val="40000"/>
                    </a:srgbClr>
                  </a:outerShdw>
                </a:effectLst>
                <a:uLnTx/>
                <a:uFillTx/>
                <a:latin typeface="Times New Roman" panose="02020603050405020304" charset="0"/>
                <a:ea typeface="+mn-ea"/>
                <a:cs typeface="+mn-cs"/>
              </a:rPr>
              <a:t>* Chắp ghép theo ý thích.</a:t>
            </a:r>
          </a:p>
        </p:txBody>
      </p:sp>
    </p:spTree>
    <p:extLst>
      <p:ext uri="{BB962C8B-B14F-4D97-AF65-F5344CB8AC3E}">
        <p14:creationId xmlns:p14="http://schemas.microsoft.com/office/powerpoint/2010/main" val="8913064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0" grpId="0"/>
      <p:bldP spid="100" grpId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utoShape 3"/>
          <p:cNvSpPr>
            <a:spLocks noChangeArrowheads="1"/>
          </p:cNvSpPr>
          <p:nvPr/>
        </p:nvSpPr>
        <p:spPr bwMode="auto">
          <a:xfrm rot="8160492">
            <a:off x="2864163" y="812821"/>
            <a:ext cx="3055633" cy="2951715"/>
          </a:xfrm>
          <a:prstGeom prst="rtTriangle">
            <a:avLst/>
          </a:prstGeom>
          <a:solidFill>
            <a:srgbClr val="FF0000"/>
          </a:solidFill>
          <a:ln>
            <a:headEnd/>
            <a:tailEnd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2267744" y="2289316"/>
            <a:ext cx="4248472" cy="3665627"/>
          </a:xfrm>
          <a:prstGeom prst="rect">
            <a:avLst/>
          </a:prstGeom>
          <a:solidFill>
            <a:srgbClr val="0070C0"/>
          </a:solidFill>
          <a:ln w="0">
            <a:noFill/>
            <a:miter lim="800000"/>
            <a:headEnd/>
            <a:tailEnd/>
          </a:ln>
          <a:effectLst>
            <a:outerShdw dist="28398" dir="3806097" algn="ctr" rotWithShape="0">
              <a:srgbClr val="3F3151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9" name="Rectangle 2"/>
          <p:cNvSpPr>
            <a:spLocks noChangeArrowheads="1"/>
          </p:cNvSpPr>
          <p:nvPr/>
        </p:nvSpPr>
        <p:spPr bwMode="auto">
          <a:xfrm>
            <a:off x="2483768" y="2636912"/>
            <a:ext cx="1154978" cy="1069290"/>
          </a:xfrm>
          <a:prstGeom prst="rect">
            <a:avLst/>
          </a:prstGeom>
          <a:solidFill>
            <a:srgbClr val="FFFF00"/>
          </a:solidFill>
          <a:ln w="0">
            <a:noFill/>
            <a:miter lim="800000"/>
            <a:headEnd/>
            <a:tailEnd/>
          </a:ln>
          <a:effectLst>
            <a:outerShdw dist="28398" dir="3806097" algn="ctr" rotWithShape="0">
              <a:srgbClr val="3F3151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10" name="Rectangle 2"/>
          <p:cNvSpPr>
            <a:spLocks noChangeArrowheads="1"/>
          </p:cNvSpPr>
          <p:nvPr/>
        </p:nvSpPr>
        <p:spPr bwMode="auto">
          <a:xfrm>
            <a:off x="5220072" y="2636912"/>
            <a:ext cx="1154978" cy="1069290"/>
          </a:xfrm>
          <a:prstGeom prst="rect">
            <a:avLst/>
          </a:prstGeom>
          <a:solidFill>
            <a:srgbClr val="FFFF00"/>
          </a:solidFill>
          <a:ln w="0">
            <a:noFill/>
            <a:miter lim="800000"/>
            <a:headEnd/>
            <a:tailEnd/>
          </a:ln>
          <a:effectLst>
            <a:outerShdw dist="28398" dir="3806097" algn="ctr" rotWithShape="0">
              <a:srgbClr val="3F3151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11" name="Rectangle 2"/>
          <p:cNvSpPr>
            <a:spLocks noChangeArrowheads="1"/>
          </p:cNvSpPr>
          <p:nvPr/>
        </p:nvSpPr>
        <p:spPr bwMode="auto">
          <a:xfrm>
            <a:off x="3851918" y="3861048"/>
            <a:ext cx="1152129" cy="2021846"/>
          </a:xfrm>
          <a:prstGeom prst="rect">
            <a:avLst/>
          </a:prstGeom>
          <a:solidFill>
            <a:srgbClr val="00B050"/>
          </a:solidFill>
          <a:ln w="0">
            <a:noFill/>
            <a:miter lim="800000"/>
            <a:headEnd/>
            <a:tailEnd/>
          </a:ln>
          <a:effectLst>
            <a:outerShdw dist="28398" dir="3806097" algn="ctr" rotWithShape="0">
              <a:srgbClr val="3F3151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9" grpId="0" animBg="1"/>
      <p:bldP spid="10" grpId="0" animBg="1"/>
      <p:bldP spid="11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utoShape 3"/>
          <p:cNvSpPr>
            <a:spLocks noChangeArrowheads="1"/>
          </p:cNvSpPr>
          <p:nvPr/>
        </p:nvSpPr>
        <p:spPr bwMode="auto">
          <a:xfrm rot="13302959">
            <a:off x="2316377" y="665640"/>
            <a:ext cx="2779157" cy="2993672"/>
          </a:xfrm>
          <a:prstGeom prst="rtTriangle">
            <a:avLst/>
          </a:prstGeom>
          <a:ln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1142976" y="4071942"/>
            <a:ext cx="5357850" cy="1785950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4" name="AutoShape 3"/>
          <p:cNvSpPr>
            <a:spLocks noChangeArrowheads="1"/>
          </p:cNvSpPr>
          <p:nvPr/>
        </p:nvSpPr>
        <p:spPr bwMode="auto">
          <a:xfrm rot="3376431">
            <a:off x="2399833" y="2344418"/>
            <a:ext cx="1845394" cy="1260651"/>
          </a:xfrm>
          <a:prstGeom prst="rtTriangle">
            <a:avLst/>
          </a:prstGeom>
          <a:solidFill>
            <a:srgbClr val="FF0000"/>
          </a:solidFill>
          <a:ln>
            <a:headEnd/>
            <a:tailEnd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7" name="Text Box 8"/>
          <p:cNvSpPr txBox="1"/>
          <p:nvPr/>
        </p:nvSpPr>
        <p:spPr>
          <a:xfrm>
            <a:off x="1978660" y="6096000"/>
            <a:ext cx="5361940" cy="645160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lstStyle/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3600" dirty="0">
                <a:solidFill>
                  <a:srgbClr val="0000FF"/>
                </a:solidFill>
                <a:latin typeface="Arial" panose="020B0604020202020204" pitchFamily="34" charset="0"/>
              </a:rPr>
              <a:t>Thuyền Buồm</a:t>
            </a:r>
            <a:endParaRPr lang="en-US" altLang="en-US" sz="3600" dirty="0">
              <a:solidFill>
                <a:srgbClr val="0000FF"/>
              </a:solidFill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4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4"/>
          <p:cNvSpPr/>
          <p:nvPr/>
        </p:nvSpPr>
        <p:spPr>
          <a:xfrm>
            <a:off x="3200400" y="1600200"/>
            <a:ext cx="3886200" cy="2438400"/>
          </a:xfrm>
          <a:prstGeom prst="rect">
            <a:avLst/>
          </a:prstGeom>
          <a:solidFill>
            <a:srgbClr val="FF0000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anchor="t" anchorCtr="0"/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kumimoji="0" lang="en-US" altLang="en-US" sz="3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Arial" panose="020B0604020202020204" pitchFamily="34" charset="0"/>
              <a:cs typeface="+mn-cs"/>
            </a:endParaRPr>
          </a:p>
        </p:txBody>
      </p:sp>
      <p:sp>
        <p:nvSpPr>
          <p:cNvPr id="15365" name="Rectangle 5"/>
          <p:cNvSpPr/>
          <p:nvPr/>
        </p:nvSpPr>
        <p:spPr>
          <a:xfrm>
            <a:off x="1295400" y="304800"/>
            <a:ext cx="1905000" cy="3733800"/>
          </a:xfrm>
          <a:prstGeom prst="rect">
            <a:avLst/>
          </a:prstGeom>
          <a:solidFill>
            <a:srgbClr val="0DA31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anchor="t" anchorCtr="0"/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kumimoji="0" lang="en-US" altLang="en-US" sz="3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Arial" panose="020B0604020202020204" pitchFamily="34" charset="0"/>
              <a:cs typeface="+mn-cs"/>
            </a:endParaRPr>
          </a:p>
        </p:txBody>
      </p:sp>
      <p:sp>
        <p:nvSpPr>
          <p:cNvPr id="22531" name="AutoShape 6"/>
          <p:cNvSpPr/>
          <p:nvPr/>
        </p:nvSpPr>
        <p:spPr>
          <a:xfrm>
            <a:off x="1752600" y="4038600"/>
            <a:ext cx="1447800" cy="1524000"/>
          </a:xfrm>
          <a:prstGeom prst="flowChartConnector">
            <a:avLst/>
          </a:prstGeom>
          <a:solidFill>
            <a:srgbClr val="FFFF00"/>
          </a:solidFill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="ctr" anchorCtr="0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4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Arial" panose="020B0604020202020204" pitchFamily="34" charset="0"/>
              <a:cs typeface="+mn-cs"/>
            </a:endParaRPr>
          </a:p>
        </p:txBody>
      </p:sp>
      <p:sp>
        <p:nvSpPr>
          <p:cNvPr id="22532" name="AutoShape 7"/>
          <p:cNvSpPr/>
          <p:nvPr/>
        </p:nvSpPr>
        <p:spPr>
          <a:xfrm>
            <a:off x="4572000" y="4038600"/>
            <a:ext cx="1447800" cy="1524000"/>
          </a:xfrm>
          <a:prstGeom prst="flowChartConnector">
            <a:avLst/>
          </a:prstGeom>
          <a:solidFill>
            <a:srgbClr val="FFFF00"/>
          </a:solidFill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="ctr" anchorCtr="0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4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Arial" panose="020B0604020202020204" pitchFamily="34" charset="0"/>
              <a:cs typeface="+mn-cs"/>
            </a:endParaRPr>
          </a:p>
        </p:txBody>
      </p:sp>
      <p:sp>
        <p:nvSpPr>
          <p:cNvPr id="22533" name="Text Box 8"/>
          <p:cNvSpPr txBox="1"/>
          <p:nvPr/>
        </p:nvSpPr>
        <p:spPr>
          <a:xfrm>
            <a:off x="2667000" y="5776595"/>
            <a:ext cx="3962400" cy="882015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no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54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Xe ô tô tải</a:t>
            </a:r>
            <a:endParaRPr kumimoji="0" lang="en-US" altLang="en-US" sz="5400" b="0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Arial" panose="020B0604020202020204" pitchFamily="34" charset="0"/>
              <a:ea typeface="Arial" panose="020B0604020202020204" pitchFamily="34" charset="0"/>
              <a:cs typeface="+mn-cs"/>
            </a:endParaRPr>
          </a:p>
        </p:txBody>
      </p:sp>
      <p:sp>
        <p:nvSpPr>
          <p:cNvPr id="22535" name="Rectangle 5"/>
          <p:cNvSpPr/>
          <p:nvPr/>
        </p:nvSpPr>
        <p:spPr>
          <a:xfrm>
            <a:off x="1676400" y="685800"/>
            <a:ext cx="1186180" cy="1128395"/>
          </a:xfrm>
          <a:prstGeom prst="rect">
            <a:avLst/>
          </a:prstGeom>
          <a:solidFill>
            <a:srgbClr val="FFFF00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anchor="t" anchorCtr="0"/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kumimoji="0" lang="en-US" altLang="en-US" sz="3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Arial" panose="020B0604020202020204" pitchFamily="34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926467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3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3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225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225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225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25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25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225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25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29" grpId="0" bldLvl="0" animBg="1"/>
      <p:bldP spid="15365" grpId="0" bldLvl="0" animBg="1"/>
      <p:bldP spid="22531" grpId="0" animBg="1"/>
      <p:bldP spid="22532" grpId="0" animBg="1"/>
      <p:bldP spid="22535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Rectangle 5"/>
          <p:cNvSpPr/>
          <p:nvPr/>
        </p:nvSpPr>
        <p:spPr>
          <a:xfrm rot="5400000">
            <a:off x="2644140" y="437515"/>
            <a:ext cx="2819400" cy="5297805"/>
          </a:xfrm>
          <a:prstGeom prst="rect">
            <a:avLst/>
          </a:prstGeom>
          <a:solidFill>
            <a:srgbClr val="0DA31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rot="10800000" vert="eaVert"/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kumimoji="0" sz="3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22534" name="AutoShape 6"/>
          <p:cNvSpPr/>
          <p:nvPr/>
        </p:nvSpPr>
        <p:spPr>
          <a:xfrm rot="5400000">
            <a:off x="6003290" y="2378710"/>
            <a:ext cx="2819400" cy="1414780"/>
          </a:xfrm>
          <a:prstGeom prst="triangle">
            <a:avLst>
              <a:gd name="adj" fmla="val 50000"/>
            </a:avLst>
          </a:prstGeom>
          <a:solidFill>
            <a:srgbClr val="FF0000"/>
          </a:solidFill>
          <a:ln w="9525">
            <a:solidFill>
              <a:schemeClr val="tx1"/>
            </a:solidFill>
          </a:ln>
        </p:spPr>
        <p:txBody>
          <a:bodyPr wrap="none" anchor="ctr" anchorCtr="0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22535" name="AutoShape 7"/>
          <p:cNvSpPr/>
          <p:nvPr/>
        </p:nvSpPr>
        <p:spPr>
          <a:xfrm rot="317216">
            <a:off x="3657600" y="457200"/>
            <a:ext cx="2819400" cy="1066800"/>
          </a:xfrm>
          <a:prstGeom prst="triangle">
            <a:avLst>
              <a:gd name="adj" fmla="val 50000"/>
            </a:avLst>
          </a:prstGeom>
          <a:solidFill>
            <a:srgbClr val="FF0000"/>
          </a:solidFill>
          <a:ln w="9525">
            <a:solidFill>
              <a:schemeClr val="tx1"/>
            </a:solidFill>
          </a:ln>
        </p:spPr>
        <p:txBody>
          <a:bodyPr wrap="none" anchor="ctr" anchorCtr="0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22536" name="AutoShape 8"/>
          <p:cNvSpPr/>
          <p:nvPr/>
        </p:nvSpPr>
        <p:spPr>
          <a:xfrm rot="10430890">
            <a:off x="3581400" y="4648200"/>
            <a:ext cx="2819400" cy="1066800"/>
          </a:xfrm>
          <a:prstGeom prst="triangle">
            <a:avLst>
              <a:gd name="adj" fmla="val 50000"/>
            </a:avLst>
          </a:prstGeom>
          <a:solidFill>
            <a:srgbClr val="FF0000"/>
          </a:solidFill>
          <a:ln w="9525">
            <a:solidFill>
              <a:schemeClr val="tx1"/>
            </a:solidFill>
          </a:ln>
        </p:spPr>
        <p:txBody>
          <a:bodyPr wrap="none" anchor="ctr" anchorCtr="0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22537" name="AutoShape 9"/>
          <p:cNvSpPr/>
          <p:nvPr/>
        </p:nvSpPr>
        <p:spPr>
          <a:xfrm rot="1705194" flipV="1">
            <a:off x="300990" y="2091690"/>
            <a:ext cx="3276600" cy="984250"/>
          </a:xfrm>
          <a:prstGeom prst="triangle">
            <a:avLst>
              <a:gd name="adj" fmla="val 50000"/>
            </a:avLst>
          </a:prstGeom>
          <a:solidFill>
            <a:srgbClr val="FF0000"/>
          </a:solidFill>
          <a:ln w="9525">
            <a:solidFill>
              <a:schemeClr val="tx1"/>
            </a:solidFill>
          </a:ln>
        </p:spPr>
        <p:txBody>
          <a:bodyPr wrap="none" anchor="ctr" anchorCtr="0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8440" name="Text Box 10"/>
          <p:cNvSpPr txBox="1"/>
          <p:nvPr/>
        </p:nvSpPr>
        <p:spPr>
          <a:xfrm>
            <a:off x="1126490" y="5638800"/>
            <a:ext cx="6851015" cy="86995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no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sz="6000" b="0" i="0" u="none" strike="noStrike" kern="1200" cap="none" spc="0" normalizeH="0" baseline="0" noProof="0" err="1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Máy</a:t>
            </a:r>
            <a:r>
              <a:rPr kumimoji="0" sz="6000" b="0" i="0" u="none" strike="noStrike" kern="1200" cap="none" spc="0" normalizeH="0" baseline="0" noProof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bay</a:t>
            </a:r>
          </a:p>
        </p:txBody>
      </p:sp>
      <p:sp>
        <p:nvSpPr>
          <p:cNvPr id="4" name="Rectangles 3"/>
          <p:cNvSpPr/>
          <p:nvPr/>
        </p:nvSpPr>
        <p:spPr>
          <a:xfrm>
            <a:off x="5752465" y="2056765"/>
            <a:ext cx="667385" cy="685165"/>
          </a:xfrm>
          <a:prstGeom prst="rect">
            <a:avLst/>
          </a:prstGeom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5" name="Rectangles 4"/>
          <p:cNvSpPr/>
          <p:nvPr/>
        </p:nvSpPr>
        <p:spPr>
          <a:xfrm>
            <a:off x="4724400" y="2056765"/>
            <a:ext cx="715645" cy="685800"/>
          </a:xfrm>
          <a:prstGeom prst="rect">
            <a:avLst/>
          </a:prstGeom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" name="Rectangles 5"/>
          <p:cNvSpPr/>
          <p:nvPr/>
        </p:nvSpPr>
        <p:spPr>
          <a:xfrm>
            <a:off x="3696335" y="2057400"/>
            <a:ext cx="715645" cy="685800"/>
          </a:xfrm>
          <a:prstGeom prst="rect">
            <a:avLst/>
          </a:prstGeom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626169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84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25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25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225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225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25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25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184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5" grpId="0" animBg="1"/>
      <p:bldP spid="22534" grpId="0" animBg="1"/>
      <p:bldP spid="22535" grpId="0" bldLvl="0" animBg="1"/>
      <p:bldP spid="22536" grpId="0" animBg="1"/>
      <p:bldP spid="22537" grpId="0" bldLvl="0" animBg="1"/>
      <p:bldP spid="4" grpId="0" animBg="1"/>
      <p:bldP spid="5" grpId="0" animBg="1"/>
      <p:bldP spid="6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2" name="Rectangle 5"/>
          <p:cNvSpPr/>
          <p:nvPr/>
        </p:nvSpPr>
        <p:spPr>
          <a:xfrm>
            <a:off x="4052570" y="4970145"/>
            <a:ext cx="1038860" cy="1640205"/>
          </a:xfrm>
          <a:prstGeom prst="rect">
            <a:avLst/>
          </a:prstGeom>
          <a:solidFill>
            <a:schemeClr val="tx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anchor="t" anchorCtr="0"/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kumimoji="0" lang="en-US" altLang="en-US" sz="3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Arial" panose="020B0604020202020204" pitchFamily="34" charset="0"/>
              <a:cs typeface="+mn-cs"/>
            </a:endParaRPr>
          </a:p>
        </p:txBody>
      </p:sp>
      <p:sp>
        <p:nvSpPr>
          <p:cNvPr id="2" name="Rectangles 1"/>
          <p:cNvSpPr/>
          <p:nvPr/>
        </p:nvSpPr>
        <p:spPr>
          <a:xfrm>
            <a:off x="3429000" y="210185"/>
            <a:ext cx="2209800" cy="475996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/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3" name="AutoShape 6"/>
          <p:cNvSpPr/>
          <p:nvPr/>
        </p:nvSpPr>
        <p:spPr>
          <a:xfrm>
            <a:off x="3886200" y="3432175"/>
            <a:ext cx="1447800" cy="1524000"/>
          </a:xfrm>
          <a:prstGeom prst="flowChartConnector">
            <a:avLst/>
          </a:prstGeom>
          <a:solidFill>
            <a:srgbClr val="0DA311"/>
          </a:solidFill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="ctr" anchorCtr="0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4400" b="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Arial" panose="020B0604020202020204" pitchFamily="34" charset="0"/>
              <a:ea typeface="Arial" panose="020B0604020202020204" pitchFamily="34" charset="0"/>
              <a:cs typeface="+mn-cs"/>
            </a:endParaRPr>
          </a:p>
        </p:txBody>
      </p:sp>
      <p:sp>
        <p:nvSpPr>
          <p:cNvPr id="4" name="AutoShape 6"/>
          <p:cNvSpPr/>
          <p:nvPr/>
        </p:nvSpPr>
        <p:spPr>
          <a:xfrm>
            <a:off x="3810000" y="228600"/>
            <a:ext cx="1447800" cy="1524000"/>
          </a:xfrm>
          <a:prstGeom prst="flowChartConnector">
            <a:avLst/>
          </a:prstGeom>
          <a:solidFill>
            <a:srgbClr val="FF0000"/>
          </a:solidFill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="ctr" anchorCtr="0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4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Arial" panose="020B0604020202020204" pitchFamily="34" charset="0"/>
              <a:cs typeface="+mn-cs"/>
            </a:endParaRPr>
          </a:p>
        </p:txBody>
      </p:sp>
      <p:sp>
        <p:nvSpPr>
          <p:cNvPr id="5" name="AutoShape 6"/>
          <p:cNvSpPr/>
          <p:nvPr/>
        </p:nvSpPr>
        <p:spPr>
          <a:xfrm>
            <a:off x="3810000" y="1828800"/>
            <a:ext cx="1447800" cy="1524000"/>
          </a:xfrm>
          <a:prstGeom prst="flowChartConnector">
            <a:avLst/>
          </a:prstGeom>
          <a:solidFill>
            <a:srgbClr val="FFFF00"/>
          </a:solidFill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="ctr" anchorCtr="0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4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Arial" panose="020B0604020202020204" pitchFamily="34" charset="0"/>
              <a:cs typeface="+mn-cs"/>
            </a:endParaRPr>
          </a:p>
        </p:txBody>
      </p:sp>
      <p:sp>
        <p:nvSpPr>
          <p:cNvPr id="6" name="Text Box 5"/>
          <p:cNvSpPr txBox="1"/>
          <p:nvPr/>
        </p:nvSpPr>
        <p:spPr>
          <a:xfrm>
            <a:off x="5257800" y="5887720"/>
            <a:ext cx="3846195" cy="795020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  <a:sym typeface="+mn-ea"/>
              </a:rPr>
              <a:t>Đèn giao thông</a:t>
            </a:r>
          </a:p>
        </p:txBody>
      </p:sp>
    </p:spTree>
    <p:extLst>
      <p:ext uri="{BB962C8B-B14F-4D97-AF65-F5344CB8AC3E}">
        <p14:creationId xmlns:p14="http://schemas.microsoft.com/office/powerpoint/2010/main" val="31289535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76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2" grpId="0" animBg="1"/>
      <p:bldP spid="2" grpId="0" bldLvl="0" animBg="1"/>
      <p:bldP spid="2" grpId="1" animBg="1"/>
      <p:bldP spid="3" grpId="0" animBg="1"/>
      <p:bldP spid="3" grpId="1" animBg="1"/>
      <p:bldP spid="4" grpId="0" animBg="1"/>
      <p:bldP spid="4" grpId="1" animBg="1"/>
      <p:bldP spid="5" grpId="0" animBg="1"/>
      <p:bldP spid="5" grpId="1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Huy Loc\Desktop\images (12)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sp>
        <p:nvSpPr>
          <p:cNvPr id="8" name="WordArt 5"/>
          <p:cNvSpPr>
            <a:spLocks noChangeArrowheads="1" noChangeShapeType="1" noTextEdit="1"/>
          </p:cNvSpPr>
          <p:nvPr/>
        </p:nvSpPr>
        <p:spPr bwMode="auto">
          <a:xfrm>
            <a:off x="1285852" y="2928934"/>
            <a:ext cx="6929486" cy="2440001"/>
          </a:xfrm>
          <a:prstGeom prst="rect">
            <a:avLst/>
          </a:prstGeom>
        </p:spPr>
        <p:txBody>
          <a:bodyPr wrap="none" fromWordArt="1">
            <a:prstTxWarp prst="textStop">
              <a:avLst>
                <a:gd name="adj" fmla="val 22222"/>
              </a:avLst>
            </a:prstTxWarp>
          </a:bodyPr>
          <a:lstStyle/>
          <a:p>
            <a:pPr algn="ctr"/>
            <a:r>
              <a:rPr lang="vi-VN" sz="3600" kern="10" dirty="0" smtClean="0">
                <a:ln w="9525">
                  <a:solidFill>
                    <a:srgbClr val="00CCFF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Times New Roman"/>
                <a:cs typeface="Times New Roman"/>
              </a:rPr>
              <a:t> Bé Vui Học Toán</a:t>
            </a:r>
            <a:endParaRPr lang="vi-VN" sz="3600" kern="10" dirty="0">
              <a:ln w="9525">
                <a:solidFill>
                  <a:srgbClr val="00CCFF"/>
                </a:solidFill>
                <a:round/>
                <a:headEnd/>
                <a:tailEnd/>
              </a:ln>
              <a:solidFill>
                <a:srgbClr val="0000FF"/>
              </a:solidFill>
              <a:latin typeface="Times New Roman"/>
              <a:cs typeface="Times New Roman"/>
            </a:endParaRPr>
          </a:p>
        </p:txBody>
      </p:sp>
      <p:sp>
        <p:nvSpPr>
          <p:cNvPr id="11" name="Rectangle 4"/>
          <p:cNvSpPr>
            <a:spLocks noChangeArrowheads="1"/>
          </p:cNvSpPr>
          <p:nvPr/>
        </p:nvSpPr>
        <p:spPr bwMode="auto">
          <a:xfrm>
            <a:off x="4571999" y="857232"/>
            <a:ext cx="3571901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ctr"/>
            <a:r>
              <a:rPr lang="en-US" sz="7200" dirty="0" err="1" smtClean="0">
                <a:latin typeface="Times New Roman" pitchFamily="18" charset="0"/>
                <a:cs typeface="Times New Roman" pitchFamily="18" charset="0"/>
              </a:rPr>
              <a:t>Hội</a:t>
            </a:r>
            <a:r>
              <a:rPr lang="en-US" sz="7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7200" dirty="0" err="1" smtClean="0">
                <a:latin typeface="Times New Roman" pitchFamily="18" charset="0"/>
                <a:cs typeface="Times New Roman" pitchFamily="18" charset="0"/>
              </a:rPr>
              <a:t>Thi</a:t>
            </a:r>
            <a:r>
              <a:rPr lang="en-US" sz="72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7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sndAc>
      <p:stSnd>
        <p:snd r:embed="rId2" name="applause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2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1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cuối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-635" y="635"/>
            <a:ext cx="9144635" cy="6856730"/>
          </a:xfrm>
          <a:prstGeom prst="rect">
            <a:avLst/>
          </a:prstGeom>
        </p:spPr>
      </p:pic>
      <p:sp>
        <p:nvSpPr>
          <p:cNvPr id="100" name="Text Box 99"/>
          <p:cNvSpPr txBox="1"/>
          <p:nvPr/>
        </p:nvSpPr>
        <p:spPr>
          <a:xfrm>
            <a:off x="2540" y="-635"/>
            <a:ext cx="9141460" cy="6863080"/>
          </a:xfrm>
          <a:prstGeom prst="rect">
            <a:avLst/>
          </a:prstGeom>
          <a:noFill/>
          <a:ln w="9525">
            <a:noFill/>
          </a:ln>
        </p:spPr>
        <p:txBody>
          <a:bodyPr>
            <a:no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3600" b="1" i="1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charset="0"/>
              <a:ea typeface="+mn-ea"/>
              <a:cs typeface="+mn-cs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3600" b="1" i="1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charset="0"/>
              <a:ea typeface="+mn-ea"/>
              <a:cs typeface="+mn-cs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3600" b="1" i="1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charset="0"/>
              <a:ea typeface="+mn-ea"/>
              <a:cs typeface="+mn-cs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3600" b="1" i="1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charset="0"/>
              <a:ea typeface="+mn-ea"/>
              <a:cs typeface="+mn-cs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3600" b="1" i="1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charset="0"/>
              <a:ea typeface="+mn-ea"/>
              <a:cs typeface="+mn-cs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1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>
                  <a:outerShdw blurRad="38100" dist="19050" dir="2700000" algn="tl" rotWithShape="0">
                    <a:srgbClr val="000000">
                      <a:lumMod val="50000"/>
                      <a:alpha val="40000"/>
                    </a:srgbClr>
                  </a:outerShdw>
                </a:effectLst>
                <a:uLnTx/>
                <a:uFillTx/>
                <a:latin typeface="Times New Roman" panose="02020603050405020304" charset="0"/>
                <a:ea typeface="+mn-ea"/>
                <a:cs typeface="+mn-cs"/>
              </a:rPr>
              <a:t>* Chắp ghép theo yêu cầu</a:t>
            </a:r>
          </a:p>
        </p:txBody>
      </p:sp>
    </p:spTree>
    <p:extLst>
      <p:ext uri="{BB962C8B-B14F-4D97-AF65-F5344CB8AC3E}">
        <p14:creationId xmlns:p14="http://schemas.microsoft.com/office/powerpoint/2010/main" val="2139681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0" grpId="0"/>
      <p:bldP spid="100" grpId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utoShape 3"/>
          <p:cNvSpPr>
            <a:spLocks noChangeArrowheads="1"/>
          </p:cNvSpPr>
          <p:nvPr/>
        </p:nvSpPr>
        <p:spPr bwMode="auto">
          <a:xfrm rot="8160492">
            <a:off x="2864163" y="812821"/>
            <a:ext cx="3055633" cy="2951715"/>
          </a:xfrm>
          <a:prstGeom prst="rtTriangle">
            <a:avLst/>
          </a:prstGeom>
          <a:solidFill>
            <a:srgbClr val="FF0000"/>
          </a:solidFill>
          <a:ln>
            <a:headEnd/>
            <a:tailEnd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vi-VN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2267744" y="2289316"/>
            <a:ext cx="4248472" cy="3665627"/>
          </a:xfrm>
          <a:prstGeom prst="rect">
            <a:avLst/>
          </a:prstGeom>
          <a:solidFill>
            <a:srgbClr val="0070C0"/>
          </a:solidFill>
          <a:ln w="0">
            <a:noFill/>
            <a:miter lim="800000"/>
            <a:headEnd/>
            <a:tailEnd/>
          </a:ln>
          <a:effectLst>
            <a:outerShdw dist="28398" dir="3806097" algn="ctr" rotWithShape="0">
              <a:srgbClr val="3F3151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vi-VN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9" name="Rectangle 2"/>
          <p:cNvSpPr>
            <a:spLocks noChangeArrowheads="1"/>
          </p:cNvSpPr>
          <p:nvPr/>
        </p:nvSpPr>
        <p:spPr bwMode="auto">
          <a:xfrm>
            <a:off x="2483768" y="2636912"/>
            <a:ext cx="1154978" cy="1069290"/>
          </a:xfrm>
          <a:prstGeom prst="rect">
            <a:avLst/>
          </a:prstGeom>
          <a:solidFill>
            <a:srgbClr val="FFFF00"/>
          </a:solidFill>
          <a:ln w="0">
            <a:noFill/>
            <a:miter lim="800000"/>
            <a:headEnd/>
            <a:tailEnd/>
          </a:ln>
          <a:effectLst>
            <a:outerShdw dist="28398" dir="3806097" algn="ctr" rotWithShape="0">
              <a:srgbClr val="3F3151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vi-VN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0" name="Rectangle 2"/>
          <p:cNvSpPr>
            <a:spLocks noChangeArrowheads="1"/>
          </p:cNvSpPr>
          <p:nvPr/>
        </p:nvSpPr>
        <p:spPr bwMode="auto">
          <a:xfrm>
            <a:off x="5220072" y="2636912"/>
            <a:ext cx="1154978" cy="1069290"/>
          </a:xfrm>
          <a:prstGeom prst="rect">
            <a:avLst/>
          </a:prstGeom>
          <a:solidFill>
            <a:srgbClr val="FFFF00"/>
          </a:solidFill>
          <a:ln w="0">
            <a:noFill/>
            <a:miter lim="800000"/>
            <a:headEnd/>
            <a:tailEnd/>
          </a:ln>
          <a:effectLst>
            <a:outerShdw dist="28398" dir="3806097" algn="ctr" rotWithShape="0">
              <a:srgbClr val="3F3151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vi-VN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1" name="Rectangle 2"/>
          <p:cNvSpPr>
            <a:spLocks noChangeArrowheads="1"/>
          </p:cNvSpPr>
          <p:nvPr/>
        </p:nvSpPr>
        <p:spPr bwMode="auto">
          <a:xfrm>
            <a:off x="3851918" y="3861048"/>
            <a:ext cx="1152129" cy="2021846"/>
          </a:xfrm>
          <a:prstGeom prst="rect">
            <a:avLst/>
          </a:prstGeom>
          <a:solidFill>
            <a:srgbClr val="00B050"/>
          </a:solidFill>
          <a:ln w="0">
            <a:noFill/>
            <a:miter lim="800000"/>
            <a:headEnd/>
            <a:tailEnd/>
          </a:ln>
          <a:effectLst>
            <a:outerShdw dist="28398" dir="3806097" algn="ctr" rotWithShape="0">
              <a:srgbClr val="3F3151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vi-VN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13385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9" grpId="0" animBg="1"/>
      <p:bldP spid="10" grpId="0" animBg="1"/>
      <p:bldP spid="11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utoShape 3"/>
          <p:cNvSpPr>
            <a:spLocks noChangeArrowheads="1"/>
          </p:cNvSpPr>
          <p:nvPr/>
        </p:nvSpPr>
        <p:spPr bwMode="auto">
          <a:xfrm rot="13302959">
            <a:off x="2316377" y="665640"/>
            <a:ext cx="2779157" cy="2993672"/>
          </a:xfrm>
          <a:prstGeom prst="rtTriangle">
            <a:avLst/>
          </a:prstGeom>
          <a:ln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vi-VN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1142976" y="4071942"/>
            <a:ext cx="5357850" cy="1785950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vi-VN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" name="AutoShape 3"/>
          <p:cNvSpPr>
            <a:spLocks noChangeArrowheads="1"/>
          </p:cNvSpPr>
          <p:nvPr/>
        </p:nvSpPr>
        <p:spPr bwMode="auto">
          <a:xfrm rot="3376431">
            <a:off x="2399833" y="2344418"/>
            <a:ext cx="1845394" cy="1260651"/>
          </a:xfrm>
          <a:prstGeom prst="rtTriangle">
            <a:avLst/>
          </a:prstGeom>
          <a:solidFill>
            <a:srgbClr val="FF0000"/>
          </a:solidFill>
          <a:ln>
            <a:headEnd/>
            <a:tailEnd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vi-VN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Text Box 8"/>
          <p:cNvSpPr txBox="1"/>
          <p:nvPr/>
        </p:nvSpPr>
        <p:spPr>
          <a:xfrm>
            <a:off x="1978660" y="6096000"/>
            <a:ext cx="5361940" cy="645160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Thuyền Buồm</a:t>
            </a:r>
            <a:endParaRPr kumimoji="0" lang="en-US" altLang="en-US" sz="3600" b="0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Arial" panose="020B0604020202020204" pitchFamily="34" charset="0"/>
              <a:ea typeface="Arial" panose="020B0604020202020204" pitchFamily="34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983278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4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4"/>
          <p:cNvSpPr/>
          <p:nvPr/>
        </p:nvSpPr>
        <p:spPr>
          <a:xfrm>
            <a:off x="3200400" y="1600200"/>
            <a:ext cx="3886200" cy="2438400"/>
          </a:xfrm>
          <a:prstGeom prst="rect">
            <a:avLst/>
          </a:prstGeom>
          <a:solidFill>
            <a:srgbClr val="FF0000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anchor="t" anchorCtr="0"/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kumimoji="0" lang="en-US" altLang="en-US" sz="3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Arial" panose="020B0604020202020204" pitchFamily="34" charset="0"/>
              <a:cs typeface="+mn-cs"/>
            </a:endParaRPr>
          </a:p>
        </p:txBody>
      </p:sp>
      <p:sp>
        <p:nvSpPr>
          <p:cNvPr id="15365" name="Rectangle 5"/>
          <p:cNvSpPr/>
          <p:nvPr/>
        </p:nvSpPr>
        <p:spPr>
          <a:xfrm>
            <a:off x="1295400" y="304800"/>
            <a:ext cx="1905000" cy="3733800"/>
          </a:xfrm>
          <a:prstGeom prst="rect">
            <a:avLst/>
          </a:prstGeom>
          <a:solidFill>
            <a:srgbClr val="0DA31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anchor="t" anchorCtr="0"/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kumimoji="0" lang="en-US" altLang="en-US" sz="3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Arial" panose="020B0604020202020204" pitchFamily="34" charset="0"/>
              <a:cs typeface="+mn-cs"/>
            </a:endParaRPr>
          </a:p>
        </p:txBody>
      </p:sp>
      <p:sp>
        <p:nvSpPr>
          <p:cNvPr id="22531" name="AutoShape 6"/>
          <p:cNvSpPr/>
          <p:nvPr/>
        </p:nvSpPr>
        <p:spPr>
          <a:xfrm>
            <a:off x="1752600" y="4038600"/>
            <a:ext cx="1447800" cy="1524000"/>
          </a:xfrm>
          <a:prstGeom prst="flowChartConnector">
            <a:avLst/>
          </a:prstGeom>
          <a:solidFill>
            <a:srgbClr val="FFFF00"/>
          </a:solidFill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="ctr" anchorCtr="0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4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Arial" panose="020B0604020202020204" pitchFamily="34" charset="0"/>
              <a:cs typeface="+mn-cs"/>
            </a:endParaRPr>
          </a:p>
        </p:txBody>
      </p:sp>
      <p:sp>
        <p:nvSpPr>
          <p:cNvPr id="22532" name="AutoShape 7"/>
          <p:cNvSpPr/>
          <p:nvPr/>
        </p:nvSpPr>
        <p:spPr>
          <a:xfrm>
            <a:off x="4572000" y="4038600"/>
            <a:ext cx="1447800" cy="1524000"/>
          </a:xfrm>
          <a:prstGeom prst="flowChartConnector">
            <a:avLst/>
          </a:prstGeom>
          <a:solidFill>
            <a:srgbClr val="FFFF00"/>
          </a:solidFill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="ctr" anchorCtr="0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4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Arial" panose="020B0604020202020204" pitchFamily="34" charset="0"/>
              <a:cs typeface="+mn-cs"/>
            </a:endParaRPr>
          </a:p>
        </p:txBody>
      </p:sp>
      <p:sp>
        <p:nvSpPr>
          <p:cNvPr id="22533" name="Text Box 8"/>
          <p:cNvSpPr txBox="1"/>
          <p:nvPr/>
        </p:nvSpPr>
        <p:spPr>
          <a:xfrm>
            <a:off x="2667000" y="5776595"/>
            <a:ext cx="3962400" cy="882015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no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54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Xe ô tô tải</a:t>
            </a:r>
            <a:endParaRPr kumimoji="0" lang="en-US" altLang="en-US" sz="5400" b="0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Arial" panose="020B0604020202020204" pitchFamily="34" charset="0"/>
              <a:ea typeface="Arial" panose="020B0604020202020204" pitchFamily="34" charset="0"/>
              <a:cs typeface="+mn-cs"/>
            </a:endParaRPr>
          </a:p>
        </p:txBody>
      </p:sp>
      <p:sp>
        <p:nvSpPr>
          <p:cNvPr id="22535" name="Rectangle 5"/>
          <p:cNvSpPr/>
          <p:nvPr/>
        </p:nvSpPr>
        <p:spPr>
          <a:xfrm>
            <a:off x="1676400" y="685800"/>
            <a:ext cx="1186180" cy="1128395"/>
          </a:xfrm>
          <a:prstGeom prst="rect">
            <a:avLst/>
          </a:prstGeom>
          <a:solidFill>
            <a:srgbClr val="FFFF00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anchor="t" anchorCtr="0"/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kumimoji="0" lang="en-US" altLang="en-US" sz="3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Arial" panose="020B0604020202020204" pitchFamily="34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313783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3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3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225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225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225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25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25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225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25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29" grpId="0" bldLvl="0" animBg="1"/>
      <p:bldP spid="15365" grpId="0" bldLvl="0" animBg="1"/>
      <p:bldP spid="22531" grpId="0" animBg="1"/>
      <p:bldP spid="22532" grpId="0" animBg="1"/>
      <p:bldP spid="22535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C:\Users\Huy Loc\Desktop\60487995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7158" y="285728"/>
            <a:ext cx="8509000" cy="6143668"/>
          </a:xfrm>
          <a:prstGeom prst="rect">
            <a:avLst/>
          </a:prstGeom>
          <a:noFill/>
        </p:spPr>
      </p:pic>
      <p:sp>
        <p:nvSpPr>
          <p:cNvPr id="5" name="WordArt 5"/>
          <p:cNvSpPr>
            <a:spLocks noChangeArrowheads="1" noChangeShapeType="1" noTextEdit="1"/>
          </p:cNvSpPr>
          <p:nvPr/>
        </p:nvSpPr>
        <p:spPr bwMode="auto">
          <a:xfrm>
            <a:off x="714348" y="714357"/>
            <a:ext cx="7715304" cy="2000263"/>
          </a:xfrm>
          <a:prstGeom prst="rect">
            <a:avLst/>
          </a:prstGeom>
        </p:spPr>
        <p:txBody>
          <a:bodyPr wrap="none" fromWordArt="1">
            <a:prstTxWarp prst="textStop">
              <a:avLst>
                <a:gd name="adj" fmla="val 22222"/>
              </a:avLst>
            </a:prstTxWarp>
          </a:bodyPr>
          <a:lstStyle/>
          <a:p>
            <a:pPr algn="ctr"/>
            <a:r>
              <a:rPr lang="vi-VN" sz="3600" b="1" kern="10" dirty="0" smtClean="0">
                <a:ln w="9525">
                  <a:solidFill>
                    <a:srgbClr val="00CCFF"/>
                  </a:solidFill>
                  <a:round/>
                  <a:headEnd/>
                  <a:tailEnd/>
                </a:ln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Phần 3: Bé trổ tài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3563888" y="3284984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863588" y="476672"/>
            <a:ext cx="7416824" cy="3970318"/>
          </a:xfrm>
          <a:prstGeom prst="rect">
            <a:avLst/>
          </a:prstGeom>
          <a:noFill/>
          <a:ln w="9525">
            <a:solidFill>
              <a:srgbClr val="00B0F0"/>
            </a:solidFill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ctr"/>
            <a:endParaRPr lang="en-US" sz="2800" b="1" dirty="0" smtClean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800" b="1" dirty="0" err="1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Tro</a:t>
            </a:r>
            <a:r>
              <a:rPr lang="en-US" sz="2800" b="1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̀ </a:t>
            </a:r>
            <a:r>
              <a:rPr lang="en-US" sz="2800" b="1" dirty="0" err="1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sz="2800" b="1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1: Ai </a:t>
            </a:r>
            <a:r>
              <a:rPr lang="en-US" sz="2800" b="1" dirty="0" err="1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nhanh</a:t>
            </a:r>
            <a:r>
              <a:rPr lang="en-US" sz="2800" b="1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hơn</a:t>
            </a:r>
            <a:r>
              <a:rPr lang="en-US" sz="2800" b="1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ctr"/>
            <a:r>
              <a:rPr lang="en-US" sz="28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nhanh</a:t>
            </a:r>
            <a:r>
              <a:rPr lang="en-US" sz="28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CC</a:t>
            </a:r>
            <a:r>
              <a:rPr lang="en-US" sz="2800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Chia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hai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đội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chơi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chơi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theo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luật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tiếp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sức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mỗi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bạn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của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các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đội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sẽ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lần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lượt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lên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lấy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các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hình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để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chắp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ghép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tạo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thành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1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hình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giống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hình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mẫu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có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sẵn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en-US" sz="28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LC: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Đội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nào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ghép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đúng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hình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mẫu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và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nhanh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nhất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đội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đó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dành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chiến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thắng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  <a:p>
            <a:pPr algn="ctr"/>
            <a:endParaRPr lang="en-US" sz="2800" b="1" dirty="0" smtClean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sz="2800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711381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Huy Loc\Desktop\lg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1835696" y="1124744"/>
            <a:ext cx="6286544" cy="3108543"/>
          </a:xfrm>
          <a:prstGeom prst="rect">
            <a:avLst/>
          </a:prstGeom>
          <a:noFill/>
          <a:ln w="9525">
            <a:solidFill>
              <a:srgbClr val="00B0F0"/>
            </a:solidFill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ctr"/>
            <a:endParaRPr lang="en-US" sz="2800" b="1" dirty="0" smtClean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just">
              <a:spcAft>
                <a:spcPts val="0"/>
              </a:spcAft>
            </a:pPr>
            <a:r>
              <a:rPr lang="en-US" sz="2800" b="1" dirty="0" err="1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Tro</a:t>
            </a:r>
            <a:r>
              <a:rPr lang="en-US" sz="2800" b="1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̀ </a:t>
            </a:r>
            <a:r>
              <a:rPr lang="en-US" sz="2800" b="1" dirty="0" err="1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sz="2800" b="1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2: </a:t>
            </a:r>
            <a:r>
              <a:rPr lang="en-US" sz="2800" b="1" dirty="0" err="1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Trò</a:t>
            </a:r>
            <a:r>
              <a:rPr lang="en-US" sz="2800" b="1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sz="2800" b="1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nối</a:t>
            </a:r>
            <a:r>
              <a:rPr lang="en-US" sz="2800" b="1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b="1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just">
              <a:spcAft>
                <a:spcPts val="0"/>
              </a:spcAft>
            </a:pPr>
            <a:endParaRPr lang="en-US" sz="2800" b="1" dirty="0" smtClean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just">
              <a:spcAft>
                <a:spcPts val="0"/>
              </a:spcAft>
            </a:pPr>
            <a:r>
              <a:rPr lang="en-US" sz="2800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Các</a:t>
            </a:r>
            <a:r>
              <a:rPr lang="en-US" sz="28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con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hãy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nối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hình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ở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cột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bên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sao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cho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tương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ứng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với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hình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học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của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cô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.</a:t>
            </a:r>
          </a:p>
          <a:p>
            <a:pPr algn="ctr"/>
            <a:endParaRPr lang="en-US" sz="2800" b="1" dirty="0" smtClean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sz="2800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058" name="Picture 2" descr="07111705012773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67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5059" name="WordArt 3"/>
          <p:cNvSpPr>
            <a:spLocks noChangeArrowheads="1" noChangeShapeType="1" noTextEdit="1"/>
          </p:cNvSpPr>
          <p:nvPr/>
        </p:nvSpPr>
        <p:spPr bwMode="auto">
          <a:xfrm>
            <a:off x="1371600" y="762000"/>
            <a:ext cx="6257925" cy="685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800" b="1" i="0" u="none" strike="noStrike" kern="10" cap="none" spc="0" normalizeH="0" baseline="0" noProof="0" smtClean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Buổi học kết thúc</a:t>
            </a:r>
          </a:p>
        </p:txBody>
      </p:sp>
      <p:sp>
        <p:nvSpPr>
          <p:cNvPr id="45060" name="WordArt 4"/>
          <p:cNvSpPr>
            <a:spLocks noChangeArrowheads="1" noChangeShapeType="1" noTextEdit="1"/>
          </p:cNvSpPr>
          <p:nvPr/>
        </p:nvSpPr>
        <p:spPr bwMode="auto">
          <a:xfrm>
            <a:off x="685800" y="2819400"/>
            <a:ext cx="7696200" cy="3048000"/>
          </a:xfrm>
          <a:prstGeom prst="rect">
            <a:avLst/>
          </a:prstGeom>
        </p:spPr>
        <p:txBody>
          <a:bodyPr spcFirstLastPara="1" wrap="none" fromWordArt="1">
            <a:prstTxWarp prst="textArchUp">
              <a:avLst>
                <a:gd name="adj" fmla="val 10800004"/>
              </a:avLst>
            </a:prstTxWarp>
            <a:scene3d>
              <a:camera prst="legacyObliqueRight"/>
              <a:lightRig rig="legacyHarsh3" dir="t"/>
            </a:scene3d>
            <a:sp3d extrusionH="100000" prstMaterial="legacyMatte">
              <a:extrusionClr>
                <a:srgbClr val="663300"/>
              </a:extrusionClr>
              <a:contourClr>
                <a:srgbClr val="0000FF"/>
              </a:contourClr>
            </a:sp3d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800" b="0" i="0" u="none" strike="noStrike" kern="10" cap="none" spc="0" normalizeH="0" baseline="0" noProof="0" smtClean="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0000FF"/>
                    </a:gs>
                    <a:gs pos="100000">
                      <a:srgbClr val="FF0066"/>
                    </a:gs>
                  </a:gsLst>
                  <a:path path="rect">
                    <a:fillToRect l="50000" t="50000" r="50000" b="50000"/>
                  </a:path>
                </a:gra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Chúc các bé chăm ngoan học giỏi</a:t>
            </a:r>
          </a:p>
        </p:txBody>
      </p:sp>
      <p:pic>
        <p:nvPicPr>
          <p:cNvPr id="45061" name="Picture 5" descr="a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77200" y="457200"/>
            <a:ext cx="857250" cy="2000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5062" name="Picture 6" descr="000644912067620eh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38600" y="1600200"/>
            <a:ext cx="857250" cy="819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5063" name="Picture 7" descr="cyworld0129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86600" y="4495800"/>
            <a:ext cx="857250" cy="190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5064" name="Picture 8" descr="cyworld0131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685800"/>
            <a:ext cx="857250" cy="1504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5065" name="Picture 9" descr="cute_208"/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5257800"/>
            <a:ext cx="1828800" cy="1122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18253848"/>
      </p:ext>
    </p:extLst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WordArt 5" descr="Paper bag"/>
          <p:cNvSpPr>
            <a:spLocks noChangeArrowheads="1" noChangeShapeType="1" noTextEdit="1"/>
          </p:cNvSpPr>
          <p:nvPr/>
        </p:nvSpPr>
        <p:spPr bwMode="auto">
          <a:xfrm>
            <a:off x="785786" y="857232"/>
            <a:ext cx="8102630" cy="4318000"/>
          </a:xfrm>
          <a:prstGeom prst="rect">
            <a:avLst/>
          </a:prstGeom>
        </p:spPr>
        <p:txBody>
          <a:bodyPr spcFirstLastPara="1" wrap="none" fromWordArt="1">
            <a:prstTxWarp prst="textArchUp">
              <a:avLst>
                <a:gd name="adj" fmla="val 10768444"/>
              </a:avLst>
            </a:prstTxWarp>
          </a:bodyPr>
          <a:lstStyle/>
          <a:p>
            <a:pPr algn="ctr"/>
            <a:endParaRPr lang="vi-VN" sz="2000" i="1" kern="10" dirty="0">
              <a:ln w="50800">
                <a:solidFill>
                  <a:srgbClr val="008000"/>
                </a:solidFill>
                <a:round/>
                <a:headEnd/>
                <a:tailEnd/>
              </a:ln>
              <a:solidFill>
                <a:srgbClr val="FF0000"/>
              </a:solidFill>
              <a:latin typeface="Times New Roman"/>
              <a:cs typeface="Times New Roman"/>
            </a:endParaRPr>
          </a:p>
        </p:txBody>
      </p:sp>
      <p:pic>
        <p:nvPicPr>
          <p:cNvPr id="4099" name="Picture 3" descr="C:\Users\Huy Loc\Desktop\1412hinh-nen-de-thuong-co-be-ngu-nuong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357214"/>
            <a:ext cx="9144000" cy="6500834"/>
          </a:xfrm>
          <a:prstGeom prst="rect">
            <a:avLst/>
          </a:prstGeom>
          <a:noFill/>
        </p:spPr>
      </p:pic>
      <p:sp>
        <p:nvSpPr>
          <p:cNvPr id="10" name="WordArt 5" descr="Paper bag"/>
          <p:cNvSpPr>
            <a:spLocks noChangeArrowheads="1" noChangeShapeType="1" noTextEdit="1"/>
          </p:cNvSpPr>
          <p:nvPr/>
        </p:nvSpPr>
        <p:spPr bwMode="auto">
          <a:xfrm>
            <a:off x="1000100" y="2928934"/>
            <a:ext cx="7429552" cy="1785950"/>
          </a:xfrm>
          <a:prstGeom prst="rect">
            <a:avLst/>
          </a:prstGeom>
        </p:spPr>
        <p:txBody>
          <a:bodyPr spcFirstLastPara="1" wrap="none" fromWordArt="1">
            <a:prstTxWarp prst="textArchUp">
              <a:avLst>
                <a:gd name="adj" fmla="val 10768444"/>
              </a:avLst>
            </a:prstTxWarp>
          </a:bodyPr>
          <a:lstStyle/>
          <a:p>
            <a:pPr algn="ctr"/>
            <a:endParaRPr lang="vi-VN" sz="2800" b="1" kern="10" dirty="0" smtClean="0">
              <a:ln w="50800">
                <a:solidFill>
                  <a:srgbClr val="008000"/>
                </a:solidFill>
                <a:round/>
                <a:headEnd/>
                <a:tailEnd/>
              </a:ln>
              <a:solidFill>
                <a:srgbClr val="FFFF00"/>
              </a:solidFill>
              <a:latin typeface="Times New Roman"/>
              <a:cs typeface="Times New Roman"/>
            </a:endParaRPr>
          </a:p>
          <a:p>
            <a:pPr algn="ctr"/>
            <a:endParaRPr lang="vi-VN" sz="2800" b="1" kern="10" dirty="0" smtClean="0">
              <a:ln w="50800">
                <a:solidFill>
                  <a:srgbClr val="008000"/>
                </a:solidFill>
                <a:round/>
                <a:headEnd/>
                <a:tailEnd/>
              </a:ln>
              <a:solidFill>
                <a:srgbClr val="FFFF00"/>
              </a:solidFill>
              <a:latin typeface="Times New Roman"/>
              <a:cs typeface="Times New Roman"/>
            </a:endParaRPr>
          </a:p>
          <a:p>
            <a:pPr algn="ctr"/>
            <a:r>
              <a:rPr lang="vi-VN" sz="2800" b="1" kern="10" dirty="0" smtClean="0">
                <a:ln w="50800">
                  <a:solidFill>
                    <a:srgbClr val="008000"/>
                  </a:solidFill>
                  <a:round/>
                  <a:headEnd/>
                  <a:tailEnd/>
                </a:ln>
                <a:solidFill>
                  <a:srgbClr val="FFFF00"/>
                </a:solidFill>
                <a:latin typeface="Times New Roman"/>
                <a:cs typeface="Times New Roman"/>
              </a:rPr>
              <a:t>Phần 1: Giải đố đoán hình</a:t>
            </a:r>
            <a:endParaRPr lang="vi-VN" sz="2800" b="1" kern="10" dirty="0">
              <a:ln w="50800">
                <a:solidFill>
                  <a:srgbClr val="008000"/>
                </a:solidFill>
                <a:round/>
                <a:headEnd/>
                <a:tailEnd/>
              </a:ln>
              <a:solidFill>
                <a:srgbClr val="FFFF00"/>
              </a:solidFill>
              <a:latin typeface="Times New Roman"/>
              <a:cs typeface="Times New Roman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25 -0.33333 L -4.16667E-6 -3.7037E-7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500" y="167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ctrTitle"/>
          </p:nvPr>
        </p:nvSpPr>
        <p:spPr>
          <a:xfrm rot="10800000" flipV="1">
            <a:off x="4643438" y="1357298"/>
            <a:ext cx="3929090" cy="2786082"/>
          </a:xfrm>
        </p:spPr>
        <p:txBody>
          <a:bodyPr>
            <a:norm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Một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góc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vuông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góc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nhọn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cạnh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ai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Đô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́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biết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hình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gi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̀</a:t>
            </a:r>
            <a:r>
              <a:rPr lang="en-US" sz="2400" dirty="0" smtClean="0"/>
              <a:t>?</a:t>
            </a:r>
            <a:endParaRPr lang="vi-VN" sz="2400" dirty="0"/>
          </a:p>
        </p:txBody>
      </p:sp>
      <p:sp>
        <p:nvSpPr>
          <p:cNvPr id="1026" name="AutoShape 2"/>
          <p:cNvSpPr>
            <a:spLocks noChangeArrowheads="1"/>
          </p:cNvSpPr>
          <p:nvPr/>
        </p:nvSpPr>
        <p:spPr bwMode="auto">
          <a:xfrm>
            <a:off x="2214546" y="1428736"/>
            <a:ext cx="4643470" cy="4214842"/>
          </a:xfrm>
          <a:prstGeom prst="rtTriangle">
            <a:avLst/>
          </a:prstGeom>
          <a:solidFill>
            <a:srgbClr val="FFFF00"/>
          </a:solidFill>
          <a:ln w="0">
            <a:noFill/>
            <a:miter lim="800000"/>
            <a:headEnd/>
            <a:tailEnd/>
          </a:ln>
          <a:effectLst>
            <a:outerShdw dist="28398" dir="3806097" algn="ctr" rotWithShape="0">
              <a:srgbClr val="243F60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5" name="Hình Chữ nhật 4"/>
          <p:cNvSpPr/>
          <p:nvPr/>
        </p:nvSpPr>
        <p:spPr>
          <a:xfrm>
            <a:off x="2928926" y="714357"/>
            <a:ext cx="473260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Hoạt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động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1: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Giải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đô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́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đoán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hình</a:t>
            </a:r>
            <a:endParaRPr lang="vi-VN" sz="24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 spd="slow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02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3757610" cy="5726130"/>
          </a:xfrm>
        </p:spPr>
        <p:txBody>
          <a:bodyPr>
            <a:normAutofit/>
          </a:bodyPr>
          <a:lstStyle/>
          <a:p>
            <a:pPr algn="l"/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Vuông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bốn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góc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ạnh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bằng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Bạn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nào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giỏi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Đọc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tên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tôi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?</a:t>
            </a:r>
            <a:r>
              <a:rPr lang="en-US" sz="2400" dirty="0" smtClean="0"/>
              <a:t/>
            </a:r>
            <a:br>
              <a:rPr lang="en-US" sz="2400" dirty="0" smtClean="0"/>
            </a:br>
            <a:endParaRPr lang="vi-VN" sz="2400" dirty="0"/>
          </a:p>
        </p:txBody>
      </p:sp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4355976" y="1428736"/>
            <a:ext cx="4359428" cy="4286280"/>
          </a:xfrm>
          <a:prstGeom prst="rect">
            <a:avLst/>
          </a:prstGeom>
          <a:solidFill>
            <a:srgbClr val="0070C0"/>
          </a:solidFill>
          <a:ln w="0">
            <a:noFill/>
            <a:miter lim="800000"/>
            <a:headEnd/>
            <a:tailEnd/>
          </a:ln>
          <a:effectLst>
            <a:outerShdw dist="28398" dir="3806097" algn="ctr" rotWithShape="0">
              <a:srgbClr val="3F3151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</p:spTree>
  </p:cSld>
  <p:clrMapOvr>
    <a:masterClrMapping/>
  </p:clrMapOvr>
  <p:transition spd="med">
    <p:whee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050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082924"/>
          </a:xfrm>
        </p:spPr>
        <p:txBody>
          <a:bodyPr>
            <a:normAutofit/>
          </a:bodyPr>
          <a:lstStyle/>
          <a:p>
            <a:pPr algn="l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Họ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Hình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tên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Nhật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là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en-US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Cũng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có 4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cạnh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mà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chẳng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bằng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Đô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́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rồi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các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bạn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giải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mau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Tên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thi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̀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vậy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hình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gi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̀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nói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?</a:t>
            </a:r>
            <a:endParaRPr lang="vi-VN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785786" y="3786190"/>
            <a:ext cx="7500990" cy="2500330"/>
          </a:xfrm>
          <a:prstGeom prst="rect">
            <a:avLst/>
          </a:prstGeom>
          <a:solidFill>
            <a:srgbClr val="00B050"/>
          </a:solidFill>
          <a:ln w="0">
            <a:noFill/>
            <a:miter lim="800000"/>
            <a:headEnd/>
            <a:tailEnd/>
          </a:ln>
          <a:effectLst>
            <a:outerShdw dist="28398" dir="3806097" algn="ctr" rotWithShape="0">
              <a:srgbClr val="974706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</p:spTree>
  </p:cSld>
  <p:clrMapOvr>
    <a:masterClrMapping/>
  </p:clrMapOvr>
  <p:transition spd="med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2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07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0" y="274638"/>
            <a:ext cx="3071802" cy="5654692"/>
          </a:xfrm>
        </p:spPr>
        <p:txBody>
          <a:bodyPr>
            <a:normAutofit/>
          </a:bodyPr>
          <a:lstStyle/>
          <a:p>
            <a:pPr algn="l"/>
            <a:r>
              <a:rPr lang="en-US" sz="2400" dirty="0" err="1" smtClean="0"/>
              <a:t>Béo</a:t>
            </a:r>
            <a:r>
              <a:rPr lang="en-US" sz="2400" dirty="0" smtClean="0"/>
              <a:t> </a:t>
            </a:r>
            <a:r>
              <a:rPr lang="en-US" sz="2400" dirty="0" err="1" smtClean="0"/>
              <a:t>trục</a:t>
            </a:r>
            <a:r>
              <a:rPr lang="en-US" sz="2400" dirty="0" smtClean="0"/>
              <a:t> </a:t>
            </a:r>
            <a:r>
              <a:rPr lang="en-US" sz="2400" dirty="0" err="1" smtClean="0"/>
              <a:t>béo</a:t>
            </a:r>
            <a:r>
              <a:rPr lang="en-US" sz="2400" dirty="0" smtClean="0"/>
              <a:t> </a:t>
            </a:r>
            <a:r>
              <a:rPr lang="en-US" sz="2400" dirty="0" err="1" smtClean="0"/>
              <a:t>tròn</a:t>
            </a: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 smtClean="0"/>
              <a:t>Chỉ  </a:t>
            </a:r>
            <a:r>
              <a:rPr lang="en-US" sz="2400" dirty="0" err="1" smtClean="0"/>
              <a:t>lăn</a:t>
            </a:r>
            <a:r>
              <a:rPr lang="en-US" sz="2400" dirty="0" smtClean="0"/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400" dirty="0" smtClean="0"/>
              <a:t> </a:t>
            </a:r>
            <a:r>
              <a:rPr lang="en-US" sz="2400" dirty="0" err="1" smtClean="0"/>
              <a:t>đứng</a:t>
            </a: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 err="1" smtClean="0"/>
              <a:t>Không</a:t>
            </a:r>
            <a:r>
              <a:rPr lang="en-US" sz="2400" dirty="0" smtClean="0"/>
              <a:t> </a:t>
            </a:r>
            <a:r>
              <a:rPr lang="en-US" sz="2400" dirty="0" err="1" smtClean="0"/>
              <a:t>cạnh</a:t>
            </a:r>
            <a:r>
              <a:rPr lang="en-US" sz="2400" dirty="0" smtClean="0"/>
              <a:t>, </a:t>
            </a:r>
            <a:r>
              <a:rPr lang="en-US" sz="2400" dirty="0" err="1" smtClean="0"/>
              <a:t>không</a:t>
            </a:r>
            <a:r>
              <a:rPr lang="en-US" sz="2400" dirty="0" smtClean="0"/>
              <a:t> </a:t>
            </a:r>
            <a:r>
              <a:rPr lang="en-US" sz="2400" dirty="0" err="1" smtClean="0"/>
              <a:t>góc</a:t>
            </a: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 err="1" smtClean="0"/>
              <a:t>Đô</a:t>
            </a:r>
            <a:r>
              <a:rPr lang="en-US" sz="2400" dirty="0" smtClean="0"/>
              <a:t>́ </a:t>
            </a:r>
            <a:r>
              <a:rPr lang="en-US" sz="2400" dirty="0" err="1" smtClean="0"/>
              <a:t>biết</a:t>
            </a:r>
            <a:r>
              <a:rPr lang="en-US" sz="2400" dirty="0" smtClean="0"/>
              <a:t> </a:t>
            </a:r>
            <a:r>
              <a:rPr lang="en-US" sz="2400" dirty="0" err="1" smtClean="0"/>
              <a:t>hình</a:t>
            </a:r>
            <a:r>
              <a:rPr lang="en-US" sz="2400" dirty="0" smtClean="0"/>
              <a:t> </a:t>
            </a:r>
            <a:r>
              <a:rPr lang="en-US" sz="2400" dirty="0" err="1" smtClean="0"/>
              <a:t>gi</a:t>
            </a:r>
            <a:r>
              <a:rPr lang="en-US" sz="2400" dirty="0" smtClean="0"/>
              <a:t>̀?</a:t>
            </a:r>
            <a:endParaRPr lang="vi-VN" sz="2400" dirty="0"/>
          </a:p>
        </p:txBody>
      </p:sp>
      <p:sp>
        <p:nvSpPr>
          <p:cNvPr id="4098" name="Oval 2"/>
          <p:cNvSpPr>
            <a:spLocks noChangeArrowheads="1"/>
          </p:cNvSpPr>
          <p:nvPr/>
        </p:nvSpPr>
        <p:spPr bwMode="auto">
          <a:xfrm>
            <a:off x="3419872" y="908720"/>
            <a:ext cx="5509846" cy="5592114"/>
          </a:xfrm>
          <a:prstGeom prst="ellipse">
            <a:avLst/>
          </a:prstGeom>
          <a:solidFill>
            <a:srgbClr val="C00000"/>
          </a:solidFill>
          <a:ln w="12700">
            <a:solidFill>
              <a:srgbClr val="D99594"/>
            </a:solidFill>
            <a:round/>
            <a:headEnd/>
            <a:tailEnd/>
          </a:ln>
          <a:effectLst>
            <a:outerShdw dist="28398" dir="3806097" algn="ctr" rotWithShape="0">
              <a:srgbClr val="622423">
                <a:alpha val="50000"/>
              </a:srgb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2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1"/>
      <p:bldP spid="4098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3" name="Picture 3" descr="C:\Users\Huy Loc\Desktop\hinh-nen-dien-thoai-.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0034" y="428580"/>
            <a:ext cx="8286809" cy="5929378"/>
          </a:xfrm>
          <a:prstGeom prst="rect">
            <a:avLst/>
          </a:prstGeom>
          <a:noFill/>
        </p:spPr>
      </p:pic>
      <p:sp>
        <p:nvSpPr>
          <p:cNvPr id="8" name="WordArt 5"/>
          <p:cNvSpPr>
            <a:spLocks noChangeArrowheads="1" noChangeShapeType="1" noTextEdit="1"/>
          </p:cNvSpPr>
          <p:nvPr/>
        </p:nvSpPr>
        <p:spPr bwMode="auto">
          <a:xfrm>
            <a:off x="714348" y="714357"/>
            <a:ext cx="7715304" cy="2000263"/>
          </a:xfrm>
          <a:prstGeom prst="rect">
            <a:avLst/>
          </a:prstGeom>
        </p:spPr>
        <p:txBody>
          <a:bodyPr wrap="none" fromWordArt="1">
            <a:prstTxWarp prst="textStop">
              <a:avLst>
                <a:gd name="adj" fmla="val 22222"/>
              </a:avLst>
            </a:prstTxWarp>
          </a:bodyPr>
          <a:lstStyle/>
          <a:p>
            <a:pPr algn="ctr"/>
            <a:r>
              <a:rPr lang="vi-VN" sz="3600" b="1" kern="10" dirty="0" smtClean="0">
                <a:ln w="9525">
                  <a:solidFill>
                    <a:srgbClr val="00CCFF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Phần 2: Hình học ngộ nghĩnh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 err="1" smtClean="0"/>
              <a:t>Hoạt</a:t>
            </a:r>
            <a:r>
              <a:rPr lang="en-US" sz="2400" dirty="0" smtClean="0"/>
              <a:t> </a:t>
            </a:r>
            <a:r>
              <a:rPr lang="en-US" sz="2400" dirty="0" err="1" smtClean="0"/>
              <a:t>động</a:t>
            </a:r>
            <a:r>
              <a:rPr lang="en-US" sz="2400" dirty="0" smtClean="0"/>
              <a:t> 2: </a:t>
            </a:r>
            <a:r>
              <a:rPr lang="en-US" sz="2400" dirty="0" err="1" smtClean="0"/>
              <a:t>Chắp</a:t>
            </a:r>
            <a:r>
              <a:rPr lang="en-US" sz="2400" dirty="0" smtClean="0"/>
              <a:t> </a:t>
            </a:r>
            <a:r>
              <a:rPr lang="en-US" sz="2400" dirty="0" err="1" smtClean="0"/>
              <a:t>ghép</a:t>
            </a:r>
            <a:r>
              <a:rPr lang="en-US" sz="2400" dirty="0" smtClean="0"/>
              <a:t>  </a:t>
            </a:r>
            <a:r>
              <a:rPr lang="en-US" sz="2400" dirty="0" err="1" smtClean="0"/>
              <a:t>các</a:t>
            </a:r>
            <a:r>
              <a:rPr lang="en-US" sz="2400" dirty="0" smtClean="0"/>
              <a:t> </a:t>
            </a:r>
            <a:r>
              <a:rPr lang="en-US" sz="2400" dirty="0" err="1" smtClean="0"/>
              <a:t>hình</a:t>
            </a:r>
            <a:r>
              <a:rPr lang="en-US" sz="2400" dirty="0" smtClean="0"/>
              <a:t> </a:t>
            </a:r>
            <a:r>
              <a:rPr lang="en-US" sz="2400" dirty="0" err="1" smtClean="0"/>
              <a:t>học</a:t>
            </a:r>
            <a:r>
              <a:rPr lang="en-US" sz="2400" dirty="0" smtClean="0"/>
              <a:t> </a:t>
            </a:r>
            <a:r>
              <a:rPr lang="en-US" sz="2400" dirty="0" err="1" smtClean="0"/>
              <a:t>để</a:t>
            </a:r>
            <a:r>
              <a:rPr lang="en-US" sz="2400" dirty="0" smtClean="0"/>
              <a:t> </a:t>
            </a:r>
            <a:r>
              <a:rPr lang="en-US" sz="2400" dirty="0" err="1" smtClean="0"/>
              <a:t>tạo</a:t>
            </a:r>
            <a:r>
              <a:rPr lang="en-US" sz="2400" dirty="0" smtClean="0"/>
              <a:t> </a:t>
            </a:r>
            <a:r>
              <a:rPr lang="en-US" sz="2400" dirty="0" err="1" smtClean="0"/>
              <a:t>thành</a:t>
            </a:r>
            <a:r>
              <a:rPr lang="en-US" sz="2400" dirty="0" smtClean="0"/>
              <a:t> </a:t>
            </a:r>
            <a:r>
              <a:rPr lang="en-US" sz="2400" dirty="0" err="1" smtClean="0"/>
              <a:t>hình</a:t>
            </a:r>
            <a:r>
              <a:rPr lang="en-US" sz="2400" dirty="0" smtClean="0"/>
              <a:t> </a:t>
            </a:r>
            <a:r>
              <a:rPr lang="en-US" sz="2400" dirty="0" err="1" smtClean="0"/>
              <a:t>mới</a:t>
            </a:r>
            <a:r>
              <a:rPr lang="en-US" sz="2400" dirty="0" smtClean="0"/>
              <a:t>.</a:t>
            </a:r>
            <a:br>
              <a:rPr lang="en-US" sz="2400" dirty="0" smtClean="0"/>
            </a:br>
            <a:r>
              <a:rPr lang="en-US" sz="2400" dirty="0" err="1" smtClean="0"/>
              <a:t>Chắp</a:t>
            </a:r>
            <a:r>
              <a:rPr lang="en-US" sz="2400" dirty="0" smtClean="0"/>
              <a:t> </a:t>
            </a:r>
            <a:r>
              <a:rPr lang="en-US" sz="2400" dirty="0" err="1" smtClean="0"/>
              <a:t>ghép</a:t>
            </a:r>
            <a:r>
              <a:rPr lang="en-US" sz="2400" dirty="0" smtClean="0"/>
              <a:t> </a:t>
            </a:r>
            <a:r>
              <a:rPr lang="en-US" sz="2400" dirty="0" err="1" smtClean="0"/>
              <a:t>hai</a:t>
            </a:r>
            <a:r>
              <a:rPr lang="en-US" sz="2400" dirty="0" smtClean="0"/>
              <a:t> </a:t>
            </a:r>
            <a:r>
              <a:rPr lang="en-US" sz="2400" dirty="0" err="1" smtClean="0"/>
              <a:t>hình</a:t>
            </a:r>
            <a:r>
              <a:rPr lang="en-US" sz="2400" dirty="0" smtClean="0"/>
              <a:t> </a:t>
            </a:r>
            <a:r>
              <a:rPr lang="en-US" sz="2400" dirty="0" err="1" smtClean="0"/>
              <a:t>vuông</a:t>
            </a:r>
            <a:r>
              <a:rPr lang="en-US" sz="2400" dirty="0" smtClean="0"/>
              <a:t> </a:t>
            </a:r>
            <a:r>
              <a:rPr lang="en-US" sz="2400" dirty="0" err="1" smtClean="0"/>
              <a:t>thành</a:t>
            </a:r>
            <a:r>
              <a:rPr lang="en-US" sz="2400" dirty="0" smtClean="0"/>
              <a:t> </a:t>
            </a:r>
            <a:r>
              <a:rPr lang="en-US" sz="2400" dirty="0" err="1" smtClean="0"/>
              <a:t>hình</a:t>
            </a:r>
            <a:r>
              <a:rPr lang="en-US" sz="2400" dirty="0" smtClean="0"/>
              <a:t> </a:t>
            </a:r>
            <a:r>
              <a:rPr lang="en-US" sz="2400" dirty="0" err="1" smtClean="0"/>
              <a:t>chư</a:t>
            </a:r>
            <a:r>
              <a:rPr lang="en-US" sz="2400" dirty="0" smtClean="0"/>
              <a:t>̃ </a:t>
            </a:r>
            <a:r>
              <a:rPr lang="en-US" sz="2400" dirty="0" err="1" smtClean="0"/>
              <a:t>nhật</a:t>
            </a:r>
            <a:endParaRPr lang="vi-VN" sz="2400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1500166" y="2000240"/>
            <a:ext cx="2714644" cy="2786082"/>
          </a:xfrm>
          <a:prstGeom prst="rect">
            <a:avLst/>
          </a:prstGeom>
          <a:solidFill>
            <a:srgbClr val="0070C0"/>
          </a:solidFill>
          <a:ln w="0">
            <a:noFill/>
            <a:miter lim="800000"/>
            <a:headEnd/>
            <a:tailEnd/>
          </a:ln>
          <a:effectLst>
            <a:outerShdw dist="28398" dir="3806097" algn="ctr" rotWithShape="0">
              <a:srgbClr val="3F3151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4786314" y="2000240"/>
            <a:ext cx="2714644" cy="2857520"/>
          </a:xfrm>
          <a:prstGeom prst="rect">
            <a:avLst/>
          </a:prstGeom>
          <a:solidFill>
            <a:srgbClr val="0070C0"/>
          </a:solidFill>
          <a:ln w="0">
            <a:noFill/>
            <a:miter lim="800000"/>
            <a:headEnd/>
            <a:tailEnd/>
          </a:ln>
          <a:effectLst>
            <a:outerShdw dist="28398" dir="3806097" algn="ctr" rotWithShape="0">
              <a:srgbClr val="3F3151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theme/theme1.xml><?xml version="1.0" encoding="utf-8"?>
<a:theme xmlns:a="http://schemas.openxmlformats.org/drawingml/2006/main" name="Chủ đề của Office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Văn phòng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Văn phòng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1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2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3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4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5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8.xml><?xml version="1.0" encoding="utf-8"?>
<a:theme xmlns:a="http://schemas.openxmlformats.org/drawingml/2006/main" name="6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9.xml><?xml version="1.0" encoding="utf-8"?>
<a:theme xmlns:a="http://schemas.openxmlformats.org/drawingml/2006/main" name="Chủ đề của Office">
  <a:themeElements>
    <a:clrScheme name="Văn phòng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Văn phòng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Văn phòng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713</TotalTime>
  <Words>256</Words>
  <Application>Microsoft Office PowerPoint</Application>
  <PresentationFormat>On-screen Show (4:3)</PresentationFormat>
  <Paragraphs>49</Paragraphs>
  <Slides>27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8</vt:i4>
      </vt:variant>
      <vt:variant>
        <vt:lpstr>Slide Titles</vt:lpstr>
      </vt:variant>
      <vt:variant>
        <vt:i4>27</vt:i4>
      </vt:variant>
    </vt:vector>
  </HeadingPairs>
  <TitlesOfParts>
    <vt:vector size="39" baseType="lpstr">
      <vt:lpstr>Arial</vt:lpstr>
      <vt:lpstr>Calibri</vt:lpstr>
      <vt:lpstr>Calibri Light</vt:lpstr>
      <vt:lpstr>Times New Roman</vt:lpstr>
      <vt:lpstr>Chủ đề của Office</vt:lpstr>
      <vt:lpstr>Default Design</vt:lpstr>
      <vt:lpstr>1_Default Design</vt:lpstr>
      <vt:lpstr>2_Default Design</vt:lpstr>
      <vt:lpstr>3_Default Design</vt:lpstr>
      <vt:lpstr>4_Default Design</vt:lpstr>
      <vt:lpstr>5_Default Design</vt:lpstr>
      <vt:lpstr>6_Default Design</vt:lpstr>
      <vt:lpstr>PowerPoint Presentation</vt:lpstr>
      <vt:lpstr>PowerPoint Presentation</vt:lpstr>
      <vt:lpstr>PowerPoint Presentation</vt:lpstr>
      <vt:lpstr> Một góc vuông Hai góc nhọn Ba cạnh như ai Đố biết hình gì?</vt:lpstr>
      <vt:lpstr>Vuông bốn góc Cạnh bằng nhau Bạn nào giỏi Đọc tên tôi? </vt:lpstr>
      <vt:lpstr>Họ Hình tên Nhật là em  Cũng có 4 cạnh mà chẳng bằng nhau Đố rồi các bạn giải mau Tên thì như  vậy hình gì nói đi?</vt:lpstr>
      <vt:lpstr>Béo trục béo tròn Chỉ  lăn không đứng Không cạnh, không góc Đố biết hình gì?</vt:lpstr>
      <vt:lpstr>PowerPoint Presentation</vt:lpstr>
      <vt:lpstr>Hoạt động 2: Chắp ghép  các hình học để tạo thành hình mới. Chắp ghép hai hình vuông thành hình chữ nhật</vt:lpstr>
      <vt:lpstr>PowerPoint Presentation</vt:lpstr>
      <vt:lpstr>PowerPoint Presentation</vt:lpstr>
      <vt:lpstr> Chắp ghép hai hình chữ nhật thành 1 hình vuông</vt:lpstr>
      <vt:lpstr>Chắp ghép hai hình chữ nhật thành 1 hình vuông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Hoạt động 1: ôn luyện hình</dc:title>
  <dc:creator>Huy Loc</dc:creator>
  <cp:lastModifiedBy>Admin</cp:lastModifiedBy>
  <cp:revision>77</cp:revision>
  <dcterms:created xsi:type="dcterms:W3CDTF">2015-10-27T05:14:19Z</dcterms:created>
  <dcterms:modified xsi:type="dcterms:W3CDTF">2026-03-17T08:36:42Z</dcterms:modified>
</cp:coreProperties>
</file>