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84" r:id="rId4"/>
    <p:sldId id="287" r:id="rId5"/>
    <p:sldId id="265" r:id="rId6"/>
    <p:sldId id="270" r:id="rId7"/>
    <p:sldId id="272" r:id="rId8"/>
    <p:sldId id="273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C805"/>
    <a:srgbClr val="95C940"/>
    <a:srgbClr val="547C3C"/>
    <a:srgbClr val="72B8AC"/>
    <a:srgbClr val="C83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94286-BC67-462A-9E92-187A47900C2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B7702-4B34-4E1F-83F1-186C91A83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94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EAD-38DE-498E-9376-E8914491883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DDB1-D756-42A8-85AF-3517980C1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54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27000">
        <p159:morph option="byObject"/>
      </p:transition>
    </mc:Choice>
    <mc:Fallback xmlns="">
      <p:transition spd="med" advTm="2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EAD-38DE-498E-9376-E8914491883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DDB1-D756-42A8-85AF-3517980C1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53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27000">
        <p159:morph option="byObject"/>
      </p:transition>
    </mc:Choice>
    <mc:Fallback xmlns="">
      <p:transition spd="med" advTm="2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EAD-38DE-498E-9376-E8914491883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DDB1-D756-42A8-85AF-3517980C1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75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27000">
        <p159:morph option="byObject"/>
      </p:transition>
    </mc:Choice>
    <mc:Fallback xmlns="">
      <p:transition spd="med" advTm="2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EAD-38DE-498E-9376-E8914491883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DDB1-D756-42A8-85AF-3517980C1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78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27000">
        <p159:morph option="byObject"/>
      </p:transition>
    </mc:Choice>
    <mc:Fallback xmlns="">
      <p:transition spd="med" advTm="2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EAD-38DE-498E-9376-E8914491883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DDB1-D756-42A8-85AF-3517980C1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39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27000">
        <p159:morph option="byObject"/>
      </p:transition>
    </mc:Choice>
    <mc:Fallback xmlns="">
      <p:transition spd="med" advTm="2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EAD-38DE-498E-9376-E8914491883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DDB1-D756-42A8-85AF-3517980C1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79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27000">
        <p159:morph option="byObject"/>
      </p:transition>
    </mc:Choice>
    <mc:Fallback xmlns="">
      <p:transition spd="med" advTm="2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EAD-38DE-498E-9376-E8914491883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DDB1-D756-42A8-85AF-3517980C1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23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27000">
        <p159:morph option="byObject"/>
      </p:transition>
    </mc:Choice>
    <mc:Fallback xmlns="">
      <p:transition spd="med" advTm="2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EAD-38DE-498E-9376-E8914491883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DDB1-D756-42A8-85AF-3517980C1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18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27000">
        <p159:morph option="byObject"/>
      </p:transition>
    </mc:Choice>
    <mc:Fallback xmlns="">
      <p:transition spd="med" advTm="2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EAD-38DE-498E-9376-E8914491883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DDB1-D756-42A8-85AF-3517980C1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90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27000">
        <p159:morph option="byObject"/>
      </p:transition>
    </mc:Choice>
    <mc:Fallback xmlns="">
      <p:transition spd="med" advTm="2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EAD-38DE-498E-9376-E8914491883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DDB1-D756-42A8-85AF-3517980C1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01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27000">
        <p159:morph option="byObject"/>
      </p:transition>
    </mc:Choice>
    <mc:Fallback xmlns="">
      <p:transition spd="med" advTm="2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EAD-38DE-498E-9376-E8914491883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DDB1-D756-42A8-85AF-3517980C1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1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27000">
        <p159:morph option="byObject"/>
      </p:transition>
    </mc:Choice>
    <mc:Fallback xmlns="">
      <p:transition spd="med" advTm="2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5CEAD-38DE-498E-9376-E8914491883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6DDB1-D756-42A8-85AF-3517980C1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1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med" advTm="27000">
        <p159:morph option="byObject"/>
      </p:transition>
    </mc:Choice>
    <mc:Fallback xmlns="">
      <p:transition spd="med" advTm="27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slideLayout" Target="../slideLayouts/slideLayout2.xml"/><Relationship Id="rId16" Type="http://schemas.microsoft.com/office/2007/relationships/hdphoto" Target="../media/hdphoto8.wdp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3.wdp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ECC9EE16-F469-6635-9314-E229D988E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3AF4255-FF7A-70DE-700C-737474A75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533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27000">
        <p159:morph option="byObject"/>
      </p:transition>
    </mc:Choice>
    <mc:Fallback xmlns="">
      <p:transition spd="med" advTm="2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10494" y="2107682"/>
            <a:ext cx="3830205" cy="34104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08941" y="340882"/>
            <a:ext cx="648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vuông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064000" y="1828800"/>
            <a:ext cx="42672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331200" y="1794933"/>
            <a:ext cx="0" cy="3983567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034367" y="1794933"/>
            <a:ext cx="0" cy="3983567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13199" y="5778500"/>
            <a:ext cx="4318001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3334395" y="3498442"/>
            <a:ext cx="505237" cy="509471"/>
          </a:xfrm>
          <a:prstGeom prst="flowChartConnector">
            <a:avLst/>
          </a:prstGeom>
          <a:solidFill>
            <a:srgbClr val="62C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379469" y="3484693"/>
            <a:ext cx="20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1</a:t>
            </a:r>
          </a:p>
        </p:txBody>
      </p:sp>
      <p:sp>
        <p:nvSpPr>
          <p:cNvPr id="30" name="Flowchart: Connector 29"/>
          <p:cNvSpPr/>
          <p:nvPr/>
        </p:nvSpPr>
        <p:spPr>
          <a:xfrm>
            <a:off x="8525936" y="3348382"/>
            <a:ext cx="509472" cy="509471"/>
          </a:xfrm>
          <a:prstGeom prst="flowChartConnector">
            <a:avLst/>
          </a:prstGeom>
          <a:solidFill>
            <a:srgbClr val="62C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571010" y="3334633"/>
            <a:ext cx="209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3</a:t>
            </a:r>
          </a:p>
        </p:txBody>
      </p:sp>
      <p:sp>
        <p:nvSpPr>
          <p:cNvPr id="36" name="Flowchart: Connector 35"/>
          <p:cNvSpPr/>
          <p:nvPr/>
        </p:nvSpPr>
        <p:spPr>
          <a:xfrm>
            <a:off x="6088192" y="5889323"/>
            <a:ext cx="505237" cy="509471"/>
          </a:xfrm>
          <a:prstGeom prst="flowChartConnector">
            <a:avLst/>
          </a:prstGeom>
          <a:solidFill>
            <a:srgbClr val="62C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133266" y="5875574"/>
            <a:ext cx="20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38" name="Flowchart: Connector 37"/>
          <p:cNvSpPr/>
          <p:nvPr/>
        </p:nvSpPr>
        <p:spPr>
          <a:xfrm>
            <a:off x="5853876" y="1190919"/>
            <a:ext cx="509472" cy="509471"/>
          </a:xfrm>
          <a:prstGeom prst="flowChartConnector">
            <a:avLst/>
          </a:prstGeom>
          <a:solidFill>
            <a:srgbClr val="62C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898950" y="1177170"/>
            <a:ext cx="209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310494" y="2107682"/>
            <a:ext cx="507039" cy="4577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629426" y="2107682"/>
            <a:ext cx="507039" cy="4577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629426" y="5060420"/>
            <a:ext cx="507039" cy="4577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321557" y="5066258"/>
            <a:ext cx="507039" cy="4577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662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27000">
        <p159:morph option="byObject"/>
      </p:transition>
    </mc:Choice>
    <mc:Fallback xmlns="">
      <p:transition spd="med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66 -0.07268 L -0.02266 -0.07268 C -0.02031 -0.07222 -0.01784 -0.07222 -0.01549 -0.07106 C -0.01107 -0.06898 -0.0069 -0.06597 -0.00273 -0.06273 C 0.00182 -0.05949 -0.00026 -0.06018 0.00313 -0.05902 C 0.00286 -0.05856 0.00286 -0.05787 0.0026 -0.0574 C 0.00208 -0.05648 0.00156 -0.05555 0.00078 -0.05509 C -0.00378 -0.05115 -0.00859 -0.04768 -0.01328 -0.04398 L -0.02266 -0.03703 C -0.02448 -0.03564 -0.02656 -0.03472 -0.02799 -0.03287 C -0.03164 -0.02801 -0.02969 -0.02939 -0.0332 -0.02731 C -0.0332 -0.02685 -0.0332 -0.02615 -0.03281 -0.02569 C -0.03255 -0.025 -0.03203 -0.02476 -0.03151 -0.0243 C -0.02995 -0.02314 -0.02826 -0.02199 -0.02656 -0.02083 C -0.02305 -0.01828 -0.02161 -0.0162 -0.01732 -0.0125 C -0.01328 -0.00879 -0.01432 -0.00949 -0.01159 -0.0081 C -0.00729 -0.00393 -0.00781 -0.00439 -0.00273 -3.7037E-6 C -0.00247 0.00024 -0.00208 0.00047 -0.00182 0.00093 L -0.00312 -0.01018 L 8.84709E-17 -3.7037E-6 " pathEditMode="relative" rAng="0" ptsTypes="AAAAAAAAAAAAAAAAAAAA">
                                      <p:cBhvr>
                                        <p:cTn id="146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22" grpId="0" animBg="1"/>
      <p:bldP spid="22" grpId="1" animBg="1"/>
      <p:bldP spid="28" grpId="0"/>
      <p:bldP spid="28" grpId="1"/>
      <p:bldP spid="30" grpId="0" animBg="1"/>
      <p:bldP spid="30" grpId="1" animBg="1"/>
      <p:bldP spid="31" grpId="0"/>
      <p:bldP spid="31" grpId="1"/>
      <p:bldP spid="36" grpId="0" animBg="1"/>
      <p:bldP spid="36" grpId="1" animBg="1"/>
      <p:bldP spid="37" grpId="0"/>
      <p:bldP spid="37" grpId="1"/>
      <p:bldP spid="38" grpId="0" animBg="1"/>
      <p:bldP spid="38" grpId="1" animBg="1"/>
      <p:bldP spid="39" grpId="0"/>
      <p:bldP spid="39" grpId="1"/>
      <p:bldP spid="40" grpId="0" animBg="1"/>
      <p:bldP spid="40" grpId="1" animBg="1"/>
      <p:bldP spid="40" grpId="2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94192" y="2081488"/>
            <a:ext cx="5587999" cy="34104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92925" y="436624"/>
            <a:ext cx="648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09900" y="1828800"/>
            <a:ext cx="6096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112250" y="1794934"/>
            <a:ext cx="0" cy="3983566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009900" y="1794934"/>
            <a:ext cx="0" cy="3983567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66720" y="5794375"/>
            <a:ext cx="618744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2403144" y="3377957"/>
            <a:ext cx="505237" cy="509471"/>
          </a:xfrm>
          <a:prstGeom prst="flowChartConnector">
            <a:avLst/>
          </a:prstGeom>
          <a:solidFill>
            <a:srgbClr val="62C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448218" y="3364208"/>
            <a:ext cx="20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1</a:t>
            </a:r>
          </a:p>
        </p:txBody>
      </p:sp>
      <p:sp>
        <p:nvSpPr>
          <p:cNvPr id="30" name="Flowchart: Connector 29"/>
          <p:cNvSpPr/>
          <p:nvPr/>
        </p:nvSpPr>
        <p:spPr>
          <a:xfrm>
            <a:off x="9166482" y="3387072"/>
            <a:ext cx="509472" cy="509471"/>
          </a:xfrm>
          <a:prstGeom prst="flowChartConnector">
            <a:avLst/>
          </a:prstGeom>
          <a:solidFill>
            <a:srgbClr val="62C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211556" y="3373323"/>
            <a:ext cx="209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3</a:t>
            </a:r>
          </a:p>
        </p:txBody>
      </p:sp>
      <p:sp>
        <p:nvSpPr>
          <p:cNvPr id="36" name="Flowchart: Connector 35"/>
          <p:cNvSpPr/>
          <p:nvPr/>
        </p:nvSpPr>
        <p:spPr>
          <a:xfrm>
            <a:off x="5853876" y="5932488"/>
            <a:ext cx="505237" cy="509471"/>
          </a:xfrm>
          <a:prstGeom prst="flowChartConnector">
            <a:avLst/>
          </a:prstGeom>
          <a:solidFill>
            <a:srgbClr val="62C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98950" y="5918739"/>
            <a:ext cx="20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38" name="Flowchart: Connector 37"/>
          <p:cNvSpPr/>
          <p:nvPr/>
        </p:nvSpPr>
        <p:spPr>
          <a:xfrm>
            <a:off x="5853876" y="1190919"/>
            <a:ext cx="509472" cy="509471"/>
          </a:xfrm>
          <a:prstGeom prst="flowChartConnector">
            <a:avLst/>
          </a:prstGeom>
          <a:solidFill>
            <a:srgbClr val="62C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898950" y="1177170"/>
            <a:ext cx="209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303838" y="2096514"/>
            <a:ext cx="507039" cy="4577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375152" y="2107682"/>
            <a:ext cx="507039" cy="4577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375152" y="5034226"/>
            <a:ext cx="507039" cy="4577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294192" y="5041901"/>
            <a:ext cx="507039" cy="4577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580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27000">
        <p159:morph option="byObject"/>
      </p:transition>
    </mc:Choice>
    <mc:Fallback xmlns="">
      <p:transition spd="med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66 -0.07268 L -0.02266 -0.07245 C -0.02031 -0.07222 -0.01784 -0.07222 -0.0155 -0.07106 C -0.01107 -0.06898 -0.0069 -0.06597 -0.00274 -0.06273 C 0.00182 -0.05949 -0.00026 -0.06018 0.00312 -0.05902 C 0.00286 -0.05856 0.00286 -0.05787 0.0026 -0.0574 C 0.00208 -0.05648 0.00156 -0.05555 0.00078 -0.05509 C -0.00378 -0.05115 -0.00859 -0.04768 -0.01328 -0.04398 L -0.02266 -0.03703 C -0.02448 -0.03564 -0.02656 -0.03472 -0.028 -0.03287 C -0.03164 -0.02801 -0.02969 -0.02939 -0.0332 -0.02731 C -0.0332 -0.02685 -0.0332 -0.02615 -0.03281 -0.02569 C -0.03255 -0.025 -0.03203 -0.02477 -0.03151 -0.0243 C -0.02995 -0.02314 -0.02826 -0.02199 -0.02656 -0.02083 C -0.02305 -0.01828 -0.02162 -0.0162 -0.01732 -0.0125 C -0.01328 -0.00879 -0.01432 -0.00949 -0.01159 -0.0081 C -0.00729 -0.00393 -0.00781 -0.00439 -0.00274 -3.33333E-6 C -0.00247 0.00023 -0.00208 0.00047 -0.00182 0.00093 L -0.00313 -0.01018 L 1.04167E-6 -3.33333E-6 " pathEditMode="relative" rAng="0" ptsTypes="AAAAAAAAAAAAAAAAAAAA">
                                      <p:cBhvr>
                                        <p:cTn id="190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22" grpId="0" animBg="1"/>
      <p:bldP spid="22" grpId="1" animBg="1"/>
      <p:bldP spid="28" grpId="0"/>
      <p:bldP spid="28" grpId="1"/>
      <p:bldP spid="30" grpId="0" animBg="1"/>
      <p:bldP spid="30" grpId="1" animBg="1"/>
      <p:bldP spid="31" grpId="0"/>
      <p:bldP spid="31" grpId="1"/>
      <p:bldP spid="36" grpId="0" animBg="1"/>
      <p:bldP spid="36" grpId="1" animBg="1"/>
      <p:bldP spid="37" grpId="0"/>
      <p:bldP spid="37" grpId="1"/>
      <p:bldP spid="38" grpId="0" animBg="1"/>
      <p:bldP spid="38" grpId="1" animBg="1"/>
      <p:bldP spid="39" grpId="0"/>
      <p:bldP spid="39" grpId="1"/>
      <p:bldP spid="40" grpId="0" animBg="1"/>
      <p:bldP spid="40" grpId="1" animBg="1"/>
      <p:bldP spid="40" grpId="2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2249" y="812896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hình vuông và hình chữ nhật </a:t>
            </a: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1452564" y="2618296"/>
            <a:ext cx="2501900" cy="2501900"/>
          </a:xfrm>
          <a:prstGeom prst="actionButtonBlan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97600" y="2631132"/>
            <a:ext cx="4572000" cy="25527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63650" y="2413000"/>
            <a:ext cx="295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813050" y="3943350"/>
            <a:ext cx="295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-355600" y="3892550"/>
            <a:ext cx="295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01738" y="5372100"/>
            <a:ext cx="295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69000" y="2400300"/>
            <a:ext cx="50165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75350" y="5457104"/>
            <a:ext cx="50165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325939" y="3930203"/>
            <a:ext cx="295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9658350" y="3943350"/>
            <a:ext cx="295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Connector 19"/>
          <p:cNvSpPr/>
          <p:nvPr/>
        </p:nvSpPr>
        <p:spPr>
          <a:xfrm>
            <a:off x="581026" y="3460750"/>
            <a:ext cx="431800" cy="431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5476" y="3460750"/>
            <a:ext cx="36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Flowchart: Connector 21"/>
          <p:cNvSpPr/>
          <p:nvPr/>
        </p:nvSpPr>
        <p:spPr>
          <a:xfrm>
            <a:off x="2527301" y="1879601"/>
            <a:ext cx="431800" cy="431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638" y="1864668"/>
            <a:ext cx="36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Flowchart: Connector 23"/>
          <p:cNvSpPr/>
          <p:nvPr/>
        </p:nvSpPr>
        <p:spPr>
          <a:xfrm>
            <a:off x="4495801" y="3450927"/>
            <a:ext cx="431800" cy="431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38663" y="3445817"/>
            <a:ext cx="36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Flowchart: Connector 25"/>
          <p:cNvSpPr/>
          <p:nvPr/>
        </p:nvSpPr>
        <p:spPr>
          <a:xfrm>
            <a:off x="2527301" y="5452491"/>
            <a:ext cx="431800" cy="431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579687" y="5437558"/>
            <a:ext cx="36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Flowchart: Connector 27"/>
          <p:cNvSpPr/>
          <p:nvPr/>
        </p:nvSpPr>
        <p:spPr>
          <a:xfrm>
            <a:off x="8175626" y="1872679"/>
            <a:ext cx="431800" cy="431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237540" y="1849735"/>
            <a:ext cx="36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Flowchart: Connector 29"/>
          <p:cNvSpPr/>
          <p:nvPr/>
        </p:nvSpPr>
        <p:spPr>
          <a:xfrm>
            <a:off x="11231563" y="3766788"/>
            <a:ext cx="431800" cy="431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1303001" y="3766788"/>
            <a:ext cx="36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Flowchart: Connector 31"/>
          <p:cNvSpPr/>
          <p:nvPr/>
        </p:nvSpPr>
        <p:spPr>
          <a:xfrm>
            <a:off x="8358188" y="5507904"/>
            <a:ext cx="431800" cy="431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405814" y="5507904"/>
            <a:ext cx="36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Flowchart: Connector 33"/>
          <p:cNvSpPr/>
          <p:nvPr/>
        </p:nvSpPr>
        <p:spPr>
          <a:xfrm>
            <a:off x="5310189" y="3460750"/>
            <a:ext cx="431800" cy="431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343526" y="3468538"/>
            <a:ext cx="36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425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27000">
        <p159:morph option="byObject"/>
      </p:transition>
    </mc:Choice>
    <mc:Fallback xmlns="">
      <p:transition spd="med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0.05741 L -0.01458 -0.05718 C -0.01184 -0.05509 -0.00898 -0.05278 -0.00625 -0.05 C -4.79167E-6 -0.04398 -0.00638 -0.04838 -4.79167E-6 -0.04444 L 0.00521 -0.03704 L 0.00521 -0.03681 C 0.00313 -0.03218 0.00131 -0.02662 -0.00104 -0.02222 C -0.00182 -0.02106 -0.00325 -0.0213 -0.00416 -0.02037 C -0.00533 -0.01944 -0.00625 -0.01782 -0.00729 -0.01667 C -0.00807 -0.01597 -0.00872 -0.01551 -0.00937 -0.01481 L -0.00937 -0.01458 C -0.0069 -0.00162 -0.00781 -0.00116 -0.00416 0.00741 C -0.0039 0.0081 -0.00351 0.00857 -0.00312 0.00926 L -0.00416 0.01296 L -4.79167E-6 -3.7037E-7 " pathEditMode="relative" rAng="0" ptsTypes="AAAAAAAAAAAAAAA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3519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0.06112 L -0.01562 -0.06088 C -0.0125 -0.05741 -0.00898 -0.05487 -0.00625 -0.05 C -0.00494 -0.04769 -0.00494 -0.04399 -0.00416 -0.04074 C -0.0039 -0.03912 -0.00312 -0.03519 -0.00312 -0.03496 L -0.01041 -0.02037 L -0.00104 4.07407E-6 L -3.33333E-6 4.07407E-6 " pathEditMode="relative" rAng="0" ptsTypes="AAAAAAAA">
                                      <p:cBhvr>
                                        <p:cTn id="10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8891" y="86669"/>
            <a:ext cx="9156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tìm các đồ vật có dạng hình vuông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841" t="16424" r="13333" b="10442"/>
          <a:stretch/>
        </p:blipFill>
        <p:spPr>
          <a:xfrm>
            <a:off x="4841009" y="1273111"/>
            <a:ext cx="2149764" cy="1817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856" t="5329" r="9903" b="12023"/>
          <a:stretch/>
        </p:blipFill>
        <p:spPr>
          <a:xfrm>
            <a:off x="1321203" y="1536700"/>
            <a:ext cx="1767020" cy="1553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592" y="1273111"/>
            <a:ext cx="2529308" cy="21906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0" b="94844" l="2500" r="97500"/>
                    </a14:imgEffect>
                  </a14:imgLayer>
                </a14:imgProps>
              </a:ext>
            </a:extLst>
          </a:blip>
          <a:srcRect l="1302" t="3134"/>
          <a:stretch/>
        </p:blipFill>
        <p:spPr>
          <a:xfrm>
            <a:off x="4965700" y="3924254"/>
            <a:ext cx="2323082" cy="21218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l="6780" t="11257" r="14038" b="8873"/>
          <a:stretch/>
        </p:blipFill>
        <p:spPr>
          <a:xfrm>
            <a:off x="1199565" y="3924254"/>
            <a:ext cx="2267534" cy="21218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00" l="600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37353">
            <a:off x="8433404" y="3724715"/>
            <a:ext cx="2478710" cy="24900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6357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27000">
        <p159:morph option="byObject"/>
      </p:transition>
    </mc:Choice>
    <mc:Fallback xmlns="">
      <p:transition spd="med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3" b="94977" l="4063" r="9468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242" y="1293569"/>
            <a:ext cx="3048000" cy="2085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65" b="93750" l="33887" r="6552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9111" y="1293569"/>
            <a:ext cx="2013524" cy="188133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54" b="96101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2021" y="1047125"/>
            <a:ext cx="2984786" cy="2328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8166" y="3917542"/>
            <a:ext cx="2556792" cy="1981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416" b="94248" l="9752" r="92376"/>
                    </a14:imgEffect>
                  </a14:imgLayer>
                </a14:imgProps>
              </a:ext>
            </a:extLst>
          </a:blip>
          <a:srcRect l="26650" b="5778"/>
          <a:stretch/>
        </p:blipFill>
        <p:spPr>
          <a:xfrm>
            <a:off x="8509000" y="3623019"/>
            <a:ext cx="2123088" cy="23586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08341" y="152585"/>
            <a:ext cx="935335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tìm đồ vật có dạng hình chữ nhật</a:t>
            </a:r>
          </a:p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71" y="885598"/>
            <a:ext cx="2876550" cy="3094394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75" b="9640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35" y="3644677"/>
            <a:ext cx="2460013" cy="24600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9086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27000">
        <p159:morph option="byObject"/>
      </p:transition>
    </mc:Choice>
    <mc:Fallback xmlns="">
      <p:transition spd="med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9818" y="2310646"/>
            <a:ext cx="7712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74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27000">
        <p159:morph option="byObject"/>
      </p:transition>
    </mc:Choice>
    <mc:Fallback xmlns="">
      <p:transition spd="med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66663" y="493427"/>
            <a:ext cx="8555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Hình gì có 4 cạnh bằng nhau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1764146" y="1579419"/>
            <a:ext cx="2770909" cy="216087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68041" y="4180900"/>
            <a:ext cx="4017819" cy="227214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79939" y="1634628"/>
            <a:ext cx="2475346" cy="22701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6315" y="3210368"/>
            <a:ext cx="649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3140365"/>
            <a:ext cx="720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49600" y="5833931"/>
            <a:ext cx="822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36290" y="1929685"/>
            <a:ext cx="4142510" cy="37991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13401" y="2750722"/>
            <a:ext cx="927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3900" y="4737100"/>
            <a:ext cx="772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latin typeface="+mj-lt"/>
              </a:rPr>
              <a:t>2.</a:t>
            </a:r>
            <a:endParaRPr lang="en-US" sz="4800" b="1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37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27000">
        <p159:morph option="byObject"/>
      </p:transition>
    </mc:Choice>
    <mc:Fallback xmlns="">
      <p:transition spd="med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/>
      <p:bldP spid="11" grpId="1"/>
      <p:bldP spid="12" grpId="0"/>
      <p:bldP spid="12" grpId="1"/>
      <p:bldP spid="13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4900" y="501555"/>
            <a:ext cx="749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2:Hình gì có 2 cạnh dài bằng nhau, 2 cạnh ngắn bằng nhau?</a:t>
            </a:r>
          </a:p>
        </p:txBody>
      </p:sp>
      <p:sp>
        <p:nvSpPr>
          <p:cNvPr id="6" name="Rectangle 5"/>
          <p:cNvSpPr/>
          <p:nvPr/>
        </p:nvSpPr>
        <p:spPr>
          <a:xfrm>
            <a:off x="2466110" y="1585391"/>
            <a:ext cx="2281381" cy="21756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7118929" y="1488868"/>
            <a:ext cx="3177309" cy="231060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60983" y="4141355"/>
            <a:ext cx="4465782" cy="21578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92300" y="3427988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+mj-lt"/>
              </a:rPr>
              <a:t>1.</a:t>
            </a:r>
            <a:endParaRPr lang="en-US" sz="2800" b="1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3874" y="3333051"/>
            <a:ext cx="71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+mj-lt"/>
              </a:rPr>
              <a:t>2.</a:t>
            </a:r>
            <a:endParaRPr lang="en-US" sz="2800" b="1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1927" y="5795238"/>
            <a:ext cx="71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+mj-lt"/>
              </a:rPr>
              <a:t>3.</a:t>
            </a:r>
            <a:endParaRPr lang="en-US" sz="2800" b="1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22436" y="2509388"/>
            <a:ext cx="4465782" cy="21705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81927" y="3943271"/>
            <a:ext cx="71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+mj-lt"/>
              </a:rPr>
              <a:t>3.</a:t>
            </a:r>
            <a:endParaRPr lang="en-US" sz="2800" b="1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853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27000">
        <p159:morph option="byObject"/>
      </p:transition>
    </mc:Choice>
    <mc:Fallback xmlns="">
      <p:transition spd="med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/>
      <p:bldP spid="10" grpId="1"/>
      <p:bldP spid="11" grpId="0"/>
      <p:bldP spid="11" grpId="1"/>
      <p:bldP spid="12" grpId="0"/>
      <p:bldP spid="12" grpId="1"/>
      <p:bldP spid="9" grpId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4|8.6|14.7|13.2|0.9|2.1|11.5|9.9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7.3|3.2|12.5|8|1|3.3|0.8|2.2|4.3|2.1|9.8|12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1|1.7|0.5|0.6|0.7|4.7|6.1|1.6|0.5|0.6|0.6|8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7.2|3.5|3.4|2.5|3.1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8.5|2.1|3|2.1|2.5|2.5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6|3.1|3.8|11.9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9|3.1|3.5|11.9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99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Administrator</cp:lastModifiedBy>
  <cp:revision>100</cp:revision>
  <dcterms:created xsi:type="dcterms:W3CDTF">2021-11-21T04:00:30Z</dcterms:created>
  <dcterms:modified xsi:type="dcterms:W3CDTF">2026-03-19T10:07:56Z</dcterms:modified>
</cp:coreProperties>
</file>