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  <p:sldId id="266" r:id="rId6"/>
    <p:sldId id="264" r:id="rId7"/>
    <p:sldId id="267" r:id="rId8"/>
    <p:sldId id="265" r:id="rId9"/>
    <p:sldId id="268" r:id="rId10"/>
    <p:sldId id="269" r:id="rId11"/>
    <p:sldId id="270" r:id="rId12"/>
    <p:sldId id="271" r:id="rId13"/>
    <p:sldId id="272" r:id="rId14"/>
    <p:sldId id="273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1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01D37-0ECC-7D7A-AE74-D1166E1053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874F2C-B02F-3397-E036-7893927F0A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F3E6B2-F24F-F952-BA34-1F4F3244E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DF3A-0729-4625-B63C-34B0DF710302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CEF78D-F23C-3C95-7287-78BDE585C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6B3416-A755-FD4F-7575-7CA5D8954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A0430-A71F-4BAA-8496-C0B33B455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703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DE2DA-9626-0DD0-C468-1BD1247D5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77B21E-7133-4B1B-51EC-EEB00EE6DC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7E2313-86B3-95B5-5CE1-89A820522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DF3A-0729-4625-B63C-34B0DF710302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B75412-7302-5229-140F-EDA121D87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AEF179-63FB-73FE-6061-557AF40D2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A0430-A71F-4BAA-8496-C0B33B455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061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1503FA3-D5D8-8DAB-6A62-20EFA2F1FB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289AD8-B76E-2406-1A95-8D5A93BC8C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6BF97-5FB2-0F4C-F9C3-4DCAECD06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DF3A-0729-4625-B63C-34B0DF710302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FCE171-F832-6688-CA07-0DFC3316B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F9513D-99F5-1E64-1B80-B53F917D7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A0430-A71F-4BAA-8496-C0B33B455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889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2A935-9CCC-3586-6909-5849EA45B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1CFA40-6F1F-B095-BA7F-3D17487074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5A2AA7-E9E3-389D-D23C-5B096D08E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DF3A-0729-4625-B63C-34B0DF710302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6C9BB-9120-8674-C12C-59EB6BB5F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A2E3A5-B5BD-60DB-CE8E-DC1CC4A2A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A0430-A71F-4BAA-8496-C0B33B455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789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19DF6B-0608-5D96-4C81-B03FB9A15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B23691-7F4E-A61E-939E-0D93B59459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E1E293-1BB7-FABD-A5FB-542CE121E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DF3A-0729-4625-B63C-34B0DF710302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5051A5-3F84-6778-D3FD-5463AE300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8E7C45-2BFB-9C62-C847-B324F258B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A0430-A71F-4BAA-8496-C0B33B455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153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24217-BFF4-071A-1D7E-AB76C13D3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14962C-6D59-2E7F-96E7-0919798D7E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92B670-3FF8-75A5-320D-FF7573B00B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A07F1F-4983-EA09-D3F0-34238AE18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DF3A-0729-4625-B63C-34B0DF710302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0DD82E-2F32-9E54-F3C7-1FA1E3B56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E66B1F-1888-2432-2707-0BB415B60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A0430-A71F-4BAA-8496-C0B33B455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5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42E1A-9427-C21B-BDF8-543DB9771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AED1AD-6B5C-1DA8-A556-8550A63D85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6BE0F-E52F-A93A-0FCE-7029EE5EBE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F9BC64-982B-41E9-A4BF-29315291D3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09AA14-0669-C1A3-68E1-27FC2F115E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ABD4AA-812F-AA5F-E941-D48A8DC85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DF3A-0729-4625-B63C-34B0DF710302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B5A1E0-4EC6-7149-24D8-FBF9A08B7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4B6A3D-08BE-D003-C8EF-E37446779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A0430-A71F-4BAA-8496-C0B33B455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425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4A770-0E10-00A4-E4B7-6A52101F3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517119-8FD2-3F52-655E-26868B00C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DF3A-0729-4625-B63C-34B0DF710302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4707F0-CF4A-0F93-B542-852C804D0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CE0F45-3F1B-0B2B-6465-E0CADEB5E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A0430-A71F-4BAA-8496-C0B33B455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753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AE65D5-B156-44FD-F1A4-102060A6A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DF3A-0729-4625-B63C-34B0DF710302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091BC7-A9E3-02F6-9070-97119DD6A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D9CD54-35E0-E336-4855-85BEDA9CB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A0430-A71F-4BAA-8496-C0B33B455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063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7081E-677F-2310-B73B-037AF3921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D824F4-30E1-9C38-719C-737BC8A93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B0B091-BF94-59DD-33E8-6BDE81553B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06B0F4-C9CE-2E7A-9FA0-4875088FB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DF3A-0729-4625-B63C-34B0DF710302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077831-1140-CC2C-5F5C-7441CD773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E2D836-DAD5-A575-83CC-5595F2D4A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A0430-A71F-4BAA-8496-C0B33B455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817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D7A84-70D6-B411-59A7-354EFC689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2860E5-97B3-C0E6-8CC8-E8EAD396A7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20AE83-1F5F-D66F-DF77-7BECD90D4F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75999E-7425-9C5D-8434-792F0030C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DF3A-0729-4625-B63C-34B0DF710302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7F72D6-F4C4-34D3-0560-917F68B89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C9C274-E228-05C8-B7E3-A0862B4AD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A0430-A71F-4BAA-8496-C0B33B455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153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4F7CD3-150B-6C70-D427-21452874F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251179-B463-A66F-F07E-43A914BAEC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843784-4C12-A9CA-723C-7D2579A1D8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F2DF3A-0729-4625-B63C-34B0DF710302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0B9514-D3E4-7F65-F344-3969310477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9C6D41-9DA1-BBFF-E820-75B7298DFF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4A0430-A71F-4BAA-8496-C0B33B455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252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E86318-2066-AF5D-AF31-68887D67C5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DF4D0E-A843-4920-6AC4-2F8AB72794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4246951"/>
            <a:ext cx="12192000" cy="6858000"/>
          </a:xfrm>
          <a:prstGeom prst="rect">
            <a:avLst/>
          </a:prstGeom>
        </p:spPr>
      </p:pic>
      <p:pic>
        <p:nvPicPr>
          <p:cNvPr id="6" name="Hình ảnh 2">
            <a:extLst>
              <a:ext uri="{FF2B5EF4-FFF2-40B4-BE49-F238E27FC236}">
                <a16:creationId xmlns:a16="http://schemas.microsoft.com/office/drawing/2014/main" id="{01430625-A538-F8D6-CCBF-55EA251A6A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611535" y="3966565"/>
            <a:ext cx="512457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001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tài: </a:t>
            </a:r>
            <a:r>
              <a:rPr lang="vi-VN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 biệt hình vuông, hình chữ nhật</a:t>
            </a:r>
            <a:endParaRPr lang="en-US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001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rẻ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4-5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Đinh Thị Hồng Phấn</a:t>
            </a:r>
          </a:p>
        </p:txBody>
      </p:sp>
      <p:sp>
        <p:nvSpPr>
          <p:cNvPr id="8" name="TextBox 13">
            <a:extLst>
              <a:ext uri="{FF2B5EF4-FFF2-40B4-BE49-F238E27FC236}">
                <a16:creationId xmlns:a16="http://schemas.microsoft.com/office/drawing/2014/main" id="{6293DA69-9FCF-6C05-951A-CDD3613D11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3821" y="890465"/>
            <a:ext cx="800261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001" alt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 pitchFamily="34" charset="0"/>
              </a:rPr>
              <a:t>PHÁT TRIỂN N</a:t>
            </a:r>
            <a:r>
              <a:rPr lang="en-001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 pitchFamily="34" charset="0"/>
              </a:rPr>
              <a:t>HẬN THỨC</a:t>
            </a:r>
            <a:endParaRPr lang="en-US" alt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 pitchFamily="34" charset="0"/>
            </a:endParaRP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AC5483B8-13D7-920C-D2D6-931C9C3F86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7181" y="156862"/>
            <a:ext cx="52959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Arial" panose="020B0604020202020204" pitchFamily="34" charset="0"/>
                <a:sym typeface="Arial" panose="020B0604020202020204" pitchFamily="34" charset="0"/>
              </a:rPr>
              <a:t>UỶ BAN NHÂN DÂN</a:t>
            </a:r>
            <a:r>
              <a:rPr lang="vi-VN" alt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Arial" panose="020B0604020202020204" pitchFamily="34" charset="0"/>
                <a:sym typeface="Arial" panose="020B0604020202020204" pitchFamily="34" charset="0"/>
              </a:rPr>
              <a:t> PHƯỜNG LONG BIÊN</a:t>
            </a:r>
            <a:endParaRPr lang="en-US" altLang="en-US" sz="1600" dirty="0">
              <a:solidFill>
                <a:srgbClr val="002060"/>
              </a:solidFill>
              <a:latin typeface="Times New Roman" panose="02020603050405020304" pitchFamily="18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Arial" panose="020B0604020202020204" pitchFamily="34" charset="0"/>
                <a:sym typeface="Arial" panose="020B0604020202020204" pitchFamily="34" charset="0"/>
              </a:rPr>
              <a:t>TRƯỜNG MẦM NON LONG BIÊN</a:t>
            </a:r>
            <a:endParaRPr lang="en-US" altLang="en-US" sz="1600" b="1" dirty="0">
              <a:solidFill>
                <a:srgbClr val="002060"/>
              </a:solidFill>
              <a:latin typeface="Calibri Light" panose="020F030202020403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81478" y="2967335"/>
            <a:ext cx="42290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dirty="0">
                <a:solidFill>
                  <a:srgbClr val="002060"/>
                </a:solidFill>
                <a:latin typeface="+mj-lt"/>
              </a:rPr>
              <a:t>Hoạt động: Làm quen với toán</a:t>
            </a:r>
            <a:endParaRPr lang="en-US" sz="2400" b="1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92417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6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E775E0-9117-F988-8D98-C379AE6123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A3C505B-3B98-1D0D-8ED3-0C359354E4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5181600" y="76200"/>
            <a:ext cx="25384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XẾP HÌNH CHỮ NHẬT</a:t>
            </a:r>
          </a:p>
        </p:txBody>
      </p:sp>
      <p:sp>
        <p:nvSpPr>
          <p:cNvPr id="4" name="Rectangle 22"/>
          <p:cNvSpPr>
            <a:spLocks noChangeArrowheads="1"/>
          </p:cNvSpPr>
          <p:nvPr/>
        </p:nvSpPr>
        <p:spPr bwMode="auto">
          <a:xfrm>
            <a:off x="5257800" y="533400"/>
            <a:ext cx="2362200" cy="152400"/>
          </a:xfrm>
          <a:prstGeom prst="rect">
            <a:avLst/>
          </a:prstGeom>
          <a:solidFill>
            <a:srgbClr val="00FF00"/>
          </a:solidFill>
          <a:ln w="9525">
            <a:solidFill>
              <a:srgbClr val="66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1</a:t>
            </a: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auto">
          <a:xfrm>
            <a:off x="5257800" y="2133600"/>
            <a:ext cx="2362200" cy="152400"/>
          </a:xfrm>
          <a:prstGeom prst="rect">
            <a:avLst/>
          </a:prstGeom>
          <a:solidFill>
            <a:srgbClr val="00FF00"/>
          </a:solidFill>
          <a:ln w="9525">
            <a:solidFill>
              <a:srgbClr val="66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2</a:t>
            </a: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auto">
          <a:xfrm>
            <a:off x="5257800" y="533400"/>
            <a:ext cx="152400" cy="1752600"/>
          </a:xfrm>
          <a:prstGeom prst="rect">
            <a:avLst/>
          </a:prstGeom>
          <a:solidFill>
            <a:srgbClr val="00FF00"/>
          </a:solidFill>
          <a:ln w="9525">
            <a:solidFill>
              <a:srgbClr val="66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3</a:t>
            </a: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auto">
          <a:xfrm>
            <a:off x="7467600" y="533400"/>
            <a:ext cx="152400" cy="1752600"/>
          </a:xfrm>
          <a:prstGeom prst="rect">
            <a:avLst/>
          </a:prstGeom>
          <a:solidFill>
            <a:srgbClr val="00FF00"/>
          </a:solidFill>
          <a:ln w="9525">
            <a:solidFill>
              <a:srgbClr val="66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4</a:t>
            </a:r>
          </a:p>
        </p:txBody>
      </p:sp>
      <p:sp>
        <p:nvSpPr>
          <p:cNvPr id="8" name="Text Box 26"/>
          <p:cNvSpPr txBox="1">
            <a:spLocks noChangeArrowheads="1"/>
          </p:cNvSpPr>
          <p:nvPr/>
        </p:nvSpPr>
        <p:spPr bwMode="auto">
          <a:xfrm>
            <a:off x="5486400" y="2362200"/>
            <a:ext cx="24463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600">
                <a:latin typeface="Times New Roman" panose="02020603050405020304" pitchFamily="18" charset="0"/>
              </a:rPr>
              <a:t>4 QUE TÍNH MÀU XANH</a:t>
            </a: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5486400" y="2819400"/>
            <a:ext cx="2667000" cy="1524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28"/>
          <p:cNvSpPr>
            <a:spLocks noChangeArrowheads="1"/>
          </p:cNvSpPr>
          <p:nvPr/>
        </p:nvSpPr>
        <p:spPr bwMode="auto">
          <a:xfrm>
            <a:off x="5486400" y="3200400"/>
            <a:ext cx="2667000" cy="1524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29"/>
          <p:cNvSpPr>
            <a:spLocks noChangeArrowheads="1"/>
          </p:cNvSpPr>
          <p:nvPr/>
        </p:nvSpPr>
        <p:spPr bwMode="auto">
          <a:xfrm>
            <a:off x="5486400" y="3505200"/>
            <a:ext cx="1371600" cy="1524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30"/>
          <p:cNvSpPr>
            <a:spLocks noChangeArrowheads="1"/>
          </p:cNvSpPr>
          <p:nvPr/>
        </p:nvSpPr>
        <p:spPr bwMode="auto">
          <a:xfrm>
            <a:off x="5486400" y="3810000"/>
            <a:ext cx="1371600" cy="1524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31"/>
          <p:cNvSpPr>
            <a:spLocks noChangeArrowheads="1"/>
          </p:cNvSpPr>
          <p:nvPr/>
        </p:nvSpPr>
        <p:spPr bwMode="auto">
          <a:xfrm>
            <a:off x="5181600" y="4464050"/>
            <a:ext cx="2667000" cy="1524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1</a:t>
            </a:r>
          </a:p>
        </p:txBody>
      </p:sp>
      <p:sp>
        <p:nvSpPr>
          <p:cNvPr id="14" name="Rectangle 32"/>
          <p:cNvSpPr>
            <a:spLocks noChangeArrowheads="1"/>
          </p:cNvSpPr>
          <p:nvPr/>
        </p:nvSpPr>
        <p:spPr bwMode="auto">
          <a:xfrm>
            <a:off x="5181600" y="6064250"/>
            <a:ext cx="2667000" cy="1524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2</a:t>
            </a:r>
          </a:p>
        </p:txBody>
      </p:sp>
      <p:sp>
        <p:nvSpPr>
          <p:cNvPr id="15" name="Rectangle 33"/>
          <p:cNvSpPr>
            <a:spLocks noChangeArrowheads="1"/>
          </p:cNvSpPr>
          <p:nvPr/>
        </p:nvSpPr>
        <p:spPr bwMode="auto">
          <a:xfrm>
            <a:off x="5181600" y="4464050"/>
            <a:ext cx="152400" cy="1752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3</a:t>
            </a:r>
          </a:p>
        </p:txBody>
      </p:sp>
      <p:sp>
        <p:nvSpPr>
          <p:cNvPr id="16" name="Rectangle 34"/>
          <p:cNvSpPr>
            <a:spLocks noChangeArrowheads="1"/>
          </p:cNvSpPr>
          <p:nvPr/>
        </p:nvSpPr>
        <p:spPr bwMode="auto">
          <a:xfrm>
            <a:off x="7696200" y="4464050"/>
            <a:ext cx="152400" cy="1752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4</a:t>
            </a:r>
          </a:p>
        </p:txBody>
      </p:sp>
      <p:sp>
        <p:nvSpPr>
          <p:cNvPr id="17" name="Text Box 35"/>
          <p:cNvSpPr txBox="1">
            <a:spLocks noChangeArrowheads="1"/>
          </p:cNvSpPr>
          <p:nvPr/>
        </p:nvSpPr>
        <p:spPr bwMode="auto">
          <a:xfrm>
            <a:off x="6096000" y="6216650"/>
            <a:ext cx="9271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600"/>
              <a:t>4 CẠNH</a:t>
            </a:r>
          </a:p>
        </p:txBody>
      </p:sp>
    </p:spTree>
    <p:extLst>
      <p:ext uri="{BB962C8B-B14F-4D97-AF65-F5344CB8AC3E}">
        <p14:creationId xmlns:p14="http://schemas.microsoft.com/office/powerpoint/2010/main" val="2702547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  <p:bldP spid="6" grpId="0" animBg="1"/>
      <p:bldP spid="7" grpId="0" animBg="1"/>
      <p:bldP spid="8" grpId="0"/>
      <p:bldP spid="13" grpId="0" animBg="1"/>
      <p:bldP spid="14" grpId="0" animBg="1"/>
      <p:bldP spid="15" grpId="0" animBg="1"/>
      <p:bldP spid="16" grpId="0" animBg="1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531579-216E-6143-5017-EEE04CD187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9ED0108-AEE3-3E53-BC0C-B39129E31C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3384550" y="802708"/>
            <a:ext cx="6510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SỰ GIỐNG NHAU GIỮA HÌNH VUÔNG VÀ HÌNH CHỮ NHẬT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1921329" y="2048329"/>
            <a:ext cx="2362200" cy="25146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1910443" y="2057400"/>
            <a:ext cx="2362200" cy="228600"/>
          </a:xfrm>
          <a:prstGeom prst="rect">
            <a:avLst/>
          </a:prstGeom>
          <a:solidFill>
            <a:srgbClr val="FFCC00"/>
          </a:solidFill>
          <a:ln w="9525">
            <a:solidFill>
              <a:srgbClr val="00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1892300" y="4352472"/>
            <a:ext cx="2362200" cy="228600"/>
          </a:xfrm>
          <a:prstGeom prst="rect">
            <a:avLst/>
          </a:prstGeom>
          <a:solidFill>
            <a:srgbClr val="FFCC00"/>
          </a:solidFill>
          <a:ln w="9525">
            <a:solidFill>
              <a:srgbClr val="00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1892300" y="2047422"/>
            <a:ext cx="152400" cy="2514600"/>
          </a:xfrm>
          <a:prstGeom prst="rect">
            <a:avLst/>
          </a:prstGeom>
          <a:solidFill>
            <a:srgbClr val="FFCC00"/>
          </a:solidFill>
          <a:ln w="9525">
            <a:solidFill>
              <a:srgbClr val="00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4158344" y="2048329"/>
            <a:ext cx="152400" cy="2514600"/>
          </a:xfrm>
          <a:prstGeom prst="rect">
            <a:avLst/>
          </a:prstGeom>
          <a:solidFill>
            <a:srgbClr val="FFCC00"/>
          </a:solidFill>
          <a:ln w="9525">
            <a:solidFill>
              <a:srgbClr val="00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6248400" y="1981200"/>
            <a:ext cx="3352800" cy="2590800"/>
          </a:xfrm>
          <a:prstGeom prst="rect">
            <a:avLst/>
          </a:prstGeom>
          <a:solidFill>
            <a:srgbClr val="00FF00"/>
          </a:solidFill>
          <a:ln w="9525">
            <a:solidFill>
              <a:srgbClr val="66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13"/>
          <p:cNvSpPr>
            <a:spLocks noChangeArrowheads="1"/>
          </p:cNvSpPr>
          <p:nvPr/>
        </p:nvSpPr>
        <p:spPr bwMode="auto">
          <a:xfrm>
            <a:off x="6237514" y="1981200"/>
            <a:ext cx="3352800" cy="152400"/>
          </a:xfrm>
          <a:prstGeom prst="rect">
            <a:avLst/>
          </a:prstGeom>
          <a:solidFill>
            <a:srgbClr val="00FF00"/>
          </a:solidFill>
          <a:ln w="9525">
            <a:solidFill>
              <a:srgbClr val="66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1</a:t>
            </a:r>
          </a:p>
        </p:txBody>
      </p:sp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6259286" y="4361543"/>
            <a:ext cx="3352800" cy="228600"/>
          </a:xfrm>
          <a:prstGeom prst="rect">
            <a:avLst/>
          </a:prstGeom>
          <a:solidFill>
            <a:srgbClr val="00FF00"/>
          </a:solidFill>
          <a:ln w="9525">
            <a:solidFill>
              <a:srgbClr val="66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2</a:t>
            </a:r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6204857" y="1990272"/>
            <a:ext cx="152400" cy="2590800"/>
          </a:xfrm>
          <a:prstGeom prst="rect">
            <a:avLst/>
          </a:prstGeom>
          <a:solidFill>
            <a:srgbClr val="00FF00"/>
          </a:solidFill>
          <a:ln w="9525">
            <a:solidFill>
              <a:srgbClr val="66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3</a:t>
            </a:r>
          </a:p>
        </p:txBody>
      </p:sp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9459686" y="1981200"/>
            <a:ext cx="152400" cy="2590800"/>
          </a:xfrm>
          <a:prstGeom prst="rect">
            <a:avLst/>
          </a:prstGeom>
          <a:solidFill>
            <a:srgbClr val="00FF00"/>
          </a:solidFill>
          <a:ln w="9525">
            <a:solidFill>
              <a:srgbClr val="66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4</a:t>
            </a:r>
          </a:p>
        </p:txBody>
      </p:sp>
      <p:sp>
        <p:nvSpPr>
          <p:cNvPr id="14" name="Text Box 17"/>
          <p:cNvSpPr txBox="1">
            <a:spLocks noChangeArrowheads="1"/>
          </p:cNvSpPr>
          <p:nvPr/>
        </p:nvSpPr>
        <p:spPr bwMode="auto">
          <a:xfrm>
            <a:off x="4474369" y="5174002"/>
            <a:ext cx="2165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CÙNG CÓ 4 CẠNH</a:t>
            </a:r>
          </a:p>
        </p:txBody>
      </p:sp>
    </p:spTree>
    <p:extLst>
      <p:ext uri="{BB962C8B-B14F-4D97-AF65-F5344CB8AC3E}">
        <p14:creationId xmlns:p14="http://schemas.microsoft.com/office/powerpoint/2010/main" val="1119843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531579-216E-6143-5017-EEE04CD187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9ED0108-AEE3-3E53-BC0C-B39129E31C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9071"/>
            <a:ext cx="12192000" cy="6919686"/>
          </a:xfrm>
          <a:prstGeom prst="rect">
            <a:avLst/>
          </a:prstGeom>
        </p:spPr>
      </p:pic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887187" y="1905000"/>
            <a:ext cx="1600200" cy="1524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861785" y="3323772"/>
            <a:ext cx="1600200" cy="1524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3383642" y="1868148"/>
            <a:ext cx="1524000" cy="16002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5791200" y="1774372"/>
            <a:ext cx="2667000" cy="1524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1</a:t>
            </a: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5745842" y="3347358"/>
            <a:ext cx="2667000" cy="1524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2</a:t>
            </a: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5700484" y="1774372"/>
            <a:ext cx="152400" cy="1752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3</a:t>
            </a:r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8305800" y="1774372"/>
            <a:ext cx="152400" cy="1752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4</a:t>
            </a:r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9144000" y="1788886"/>
            <a:ext cx="2362200" cy="1752600"/>
          </a:xfrm>
          <a:prstGeom prst="rect">
            <a:avLst/>
          </a:prstGeom>
          <a:solidFill>
            <a:srgbClr val="00FF00"/>
          </a:solidFill>
          <a:ln w="9525">
            <a:solidFill>
              <a:srgbClr val="66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785584" y="1890486"/>
            <a:ext cx="152400" cy="16002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2365829" y="1875972"/>
            <a:ext cx="152400" cy="16002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3" name="Rectangle 17"/>
          <p:cNvSpPr>
            <a:spLocks noChangeArrowheads="1"/>
          </p:cNvSpPr>
          <p:nvPr/>
        </p:nvSpPr>
        <p:spPr bwMode="auto">
          <a:xfrm>
            <a:off x="2175612" y="4023348"/>
            <a:ext cx="1600200" cy="1524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18"/>
          <p:cNvSpPr>
            <a:spLocks noChangeArrowheads="1"/>
          </p:cNvSpPr>
          <p:nvPr/>
        </p:nvSpPr>
        <p:spPr bwMode="auto">
          <a:xfrm>
            <a:off x="2175612" y="4445000"/>
            <a:ext cx="1600200" cy="1524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9"/>
          <p:cNvSpPr>
            <a:spLocks noChangeArrowheads="1"/>
          </p:cNvSpPr>
          <p:nvPr/>
        </p:nvSpPr>
        <p:spPr bwMode="auto">
          <a:xfrm>
            <a:off x="2175612" y="4880485"/>
            <a:ext cx="1600200" cy="1524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20"/>
          <p:cNvSpPr>
            <a:spLocks noChangeArrowheads="1"/>
          </p:cNvSpPr>
          <p:nvPr/>
        </p:nvSpPr>
        <p:spPr bwMode="auto">
          <a:xfrm>
            <a:off x="2168014" y="5304008"/>
            <a:ext cx="1600200" cy="1524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Text Box 21"/>
          <p:cNvSpPr txBox="1">
            <a:spLocks noChangeArrowheads="1"/>
          </p:cNvSpPr>
          <p:nvPr/>
        </p:nvSpPr>
        <p:spPr bwMode="auto">
          <a:xfrm>
            <a:off x="1687287" y="5674179"/>
            <a:ext cx="236154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 b="1" dirty="0">
                <a:latin typeface="Times New Roman" panose="02020603050405020304" pitchFamily="18" charset="0"/>
              </a:rPr>
              <a:t>4 CẠNH DÀI BẰNG NHAU</a:t>
            </a:r>
          </a:p>
        </p:txBody>
      </p:sp>
      <p:sp>
        <p:nvSpPr>
          <p:cNvPr id="18" name="Rectangle 22"/>
          <p:cNvSpPr>
            <a:spLocks noChangeArrowheads="1"/>
          </p:cNvSpPr>
          <p:nvPr/>
        </p:nvSpPr>
        <p:spPr bwMode="auto">
          <a:xfrm>
            <a:off x="7358743" y="4087586"/>
            <a:ext cx="2667000" cy="1524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auto">
          <a:xfrm>
            <a:off x="7369627" y="4547734"/>
            <a:ext cx="2667000" cy="1524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24"/>
          <p:cNvSpPr>
            <a:spLocks noChangeArrowheads="1"/>
          </p:cNvSpPr>
          <p:nvPr/>
        </p:nvSpPr>
        <p:spPr bwMode="auto">
          <a:xfrm>
            <a:off x="7369627" y="4996544"/>
            <a:ext cx="1371600" cy="1524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Rectangle 25"/>
          <p:cNvSpPr>
            <a:spLocks noChangeArrowheads="1"/>
          </p:cNvSpPr>
          <p:nvPr/>
        </p:nvSpPr>
        <p:spPr bwMode="auto">
          <a:xfrm>
            <a:off x="7369627" y="5337968"/>
            <a:ext cx="1371600" cy="1524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26"/>
          <p:cNvSpPr>
            <a:spLocks noChangeShapeType="1"/>
          </p:cNvSpPr>
          <p:nvPr/>
        </p:nvSpPr>
        <p:spPr bwMode="auto">
          <a:xfrm>
            <a:off x="7240815" y="4123587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Text Box 27"/>
          <p:cNvSpPr txBox="1">
            <a:spLocks noChangeArrowheads="1"/>
          </p:cNvSpPr>
          <p:nvPr/>
        </p:nvSpPr>
        <p:spPr bwMode="auto">
          <a:xfrm rot="16200000">
            <a:off x="6637223" y="4282281"/>
            <a:ext cx="8842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200" dirty="0">
                <a:latin typeface="Times New Roman" panose="02020603050405020304" pitchFamily="18" charset="0"/>
              </a:rPr>
              <a:t>2 </a:t>
            </a:r>
            <a:r>
              <a:rPr lang="en-US" altLang="en-US" sz="1200" dirty="0" err="1">
                <a:latin typeface="Times New Roman" panose="02020603050405020304" pitchFamily="18" charset="0"/>
              </a:rPr>
              <a:t>cạnh</a:t>
            </a:r>
            <a:r>
              <a:rPr lang="en-US" altLang="en-US" sz="1200" dirty="0">
                <a:latin typeface="Times New Roman" panose="02020603050405020304" pitchFamily="18" charset="0"/>
              </a:rPr>
              <a:t> </a:t>
            </a:r>
            <a:r>
              <a:rPr lang="en-US" altLang="en-US" sz="1200" dirty="0" err="1">
                <a:latin typeface="Times New Roman" panose="02020603050405020304" pitchFamily="18" charset="0"/>
              </a:rPr>
              <a:t>dài</a:t>
            </a:r>
            <a:endParaRPr lang="en-US" altLang="en-US" sz="1200" dirty="0">
              <a:latin typeface="Times New Roman" panose="02020603050405020304" pitchFamily="18" charset="0"/>
            </a:endParaRPr>
          </a:p>
        </p:txBody>
      </p:sp>
      <p:sp>
        <p:nvSpPr>
          <p:cNvPr id="24" name="Line 28"/>
          <p:cNvSpPr>
            <a:spLocks noChangeShapeType="1"/>
          </p:cNvSpPr>
          <p:nvPr/>
        </p:nvSpPr>
        <p:spPr bwMode="auto">
          <a:xfrm>
            <a:off x="7266215" y="495696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Text Box 29"/>
          <p:cNvSpPr txBox="1">
            <a:spLocks noChangeArrowheads="1"/>
          </p:cNvSpPr>
          <p:nvPr/>
        </p:nvSpPr>
        <p:spPr bwMode="auto">
          <a:xfrm rot="16200000">
            <a:off x="6602412" y="5179673"/>
            <a:ext cx="922338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 dirty="0">
                <a:latin typeface="Times New Roman" panose="02020603050405020304" pitchFamily="18" charset="0"/>
              </a:rPr>
              <a:t>2 </a:t>
            </a:r>
            <a:r>
              <a:rPr lang="en-US" altLang="en-US" sz="1200" dirty="0" err="1">
                <a:latin typeface="Times New Roman" panose="02020603050405020304" pitchFamily="18" charset="0"/>
              </a:rPr>
              <a:t>cạnh</a:t>
            </a:r>
            <a:r>
              <a:rPr lang="en-US" altLang="en-US" sz="1200" dirty="0">
                <a:latin typeface="Times New Roman" panose="02020603050405020304" pitchFamily="18" charset="0"/>
              </a:rPr>
              <a:t> </a:t>
            </a:r>
            <a:r>
              <a:rPr lang="en-US" altLang="en-US" sz="1200" dirty="0" err="1">
                <a:latin typeface="Times New Roman" panose="02020603050405020304" pitchFamily="18" charset="0"/>
              </a:rPr>
              <a:t>ngắn</a:t>
            </a:r>
            <a:endParaRPr lang="en-US" altLang="en-US" sz="1200" dirty="0">
              <a:latin typeface="Times New Roman" panose="02020603050405020304" pitchFamily="18" charset="0"/>
            </a:endParaRPr>
          </a:p>
        </p:txBody>
      </p:sp>
      <p:sp>
        <p:nvSpPr>
          <p:cNvPr id="26" name="Rectangle 31"/>
          <p:cNvSpPr>
            <a:spLocks noChangeArrowheads="1"/>
          </p:cNvSpPr>
          <p:nvPr/>
        </p:nvSpPr>
        <p:spPr bwMode="auto">
          <a:xfrm>
            <a:off x="3367316" y="1875972"/>
            <a:ext cx="1524000" cy="152400"/>
          </a:xfrm>
          <a:prstGeom prst="rect">
            <a:avLst/>
          </a:prstGeom>
          <a:solidFill>
            <a:srgbClr val="FFCC00"/>
          </a:solidFill>
          <a:ln w="9525">
            <a:solidFill>
              <a:srgbClr val="00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7" name="Rectangle 32"/>
          <p:cNvSpPr>
            <a:spLocks noChangeArrowheads="1"/>
          </p:cNvSpPr>
          <p:nvPr/>
        </p:nvSpPr>
        <p:spPr bwMode="auto">
          <a:xfrm>
            <a:off x="3383641" y="3307556"/>
            <a:ext cx="1524000" cy="152400"/>
          </a:xfrm>
          <a:prstGeom prst="rect">
            <a:avLst/>
          </a:prstGeom>
          <a:solidFill>
            <a:srgbClr val="FFCC00"/>
          </a:solidFill>
          <a:ln w="9525">
            <a:solidFill>
              <a:srgbClr val="00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28" name="Rectangle 33"/>
          <p:cNvSpPr>
            <a:spLocks noChangeArrowheads="1"/>
          </p:cNvSpPr>
          <p:nvPr/>
        </p:nvSpPr>
        <p:spPr bwMode="auto">
          <a:xfrm>
            <a:off x="3323770" y="1859756"/>
            <a:ext cx="152400" cy="1600200"/>
          </a:xfrm>
          <a:prstGeom prst="rect">
            <a:avLst/>
          </a:prstGeom>
          <a:solidFill>
            <a:srgbClr val="FFCC00"/>
          </a:solidFill>
          <a:ln w="9525">
            <a:solidFill>
              <a:srgbClr val="00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9" name="Rectangle 34"/>
          <p:cNvSpPr>
            <a:spLocks noChangeArrowheads="1"/>
          </p:cNvSpPr>
          <p:nvPr/>
        </p:nvSpPr>
        <p:spPr bwMode="auto">
          <a:xfrm>
            <a:off x="4807858" y="1859756"/>
            <a:ext cx="152400" cy="1600200"/>
          </a:xfrm>
          <a:prstGeom prst="rect">
            <a:avLst/>
          </a:prstGeom>
          <a:solidFill>
            <a:srgbClr val="FFCC00"/>
          </a:solidFill>
          <a:ln w="9525">
            <a:solidFill>
              <a:srgbClr val="00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30" name="Rectangle 35"/>
          <p:cNvSpPr>
            <a:spLocks noChangeArrowheads="1"/>
          </p:cNvSpPr>
          <p:nvPr/>
        </p:nvSpPr>
        <p:spPr bwMode="auto">
          <a:xfrm>
            <a:off x="9147629" y="1774372"/>
            <a:ext cx="2362200" cy="152400"/>
          </a:xfrm>
          <a:prstGeom prst="rect">
            <a:avLst/>
          </a:prstGeom>
          <a:solidFill>
            <a:srgbClr val="00FF00"/>
          </a:solidFill>
          <a:ln w="9525">
            <a:solidFill>
              <a:srgbClr val="66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1</a:t>
            </a:r>
          </a:p>
        </p:txBody>
      </p:sp>
      <p:sp>
        <p:nvSpPr>
          <p:cNvPr id="31" name="Rectangle 36"/>
          <p:cNvSpPr>
            <a:spLocks noChangeArrowheads="1"/>
          </p:cNvSpPr>
          <p:nvPr/>
        </p:nvSpPr>
        <p:spPr bwMode="auto">
          <a:xfrm>
            <a:off x="9144000" y="3374572"/>
            <a:ext cx="2362200" cy="152400"/>
          </a:xfrm>
          <a:prstGeom prst="rect">
            <a:avLst/>
          </a:prstGeom>
          <a:solidFill>
            <a:srgbClr val="00FF00"/>
          </a:solidFill>
          <a:ln w="9525">
            <a:solidFill>
              <a:srgbClr val="66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2</a:t>
            </a:r>
          </a:p>
        </p:txBody>
      </p:sp>
      <p:sp>
        <p:nvSpPr>
          <p:cNvPr id="32" name="Rectangle 37"/>
          <p:cNvSpPr>
            <a:spLocks noChangeArrowheads="1"/>
          </p:cNvSpPr>
          <p:nvPr/>
        </p:nvSpPr>
        <p:spPr bwMode="auto">
          <a:xfrm>
            <a:off x="9144000" y="1788886"/>
            <a:ext cx="152400" cy="1752600"/>
          </a:xfrm>
          <a:prstGeom prst="rect">
            <a:avLst/>
          </a:prstGeom>
          <a:solidFill>
            <a:srgbClr val="00FF00"/>
          </a:solidFill>
          <a:ln w="9525">
            <a:solidFill>
              <a:srgbClr val="66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3</a:t>
            </a:r>
          </a:p>
        </p:txBody>
      </p:sp>
      <p:sp>
        <p:nvSpPr>
          <p:cNvPr id="33" name="Rectangle 38"/>
          <p:cNvSpPr>
            <a:spLocks noChangeArrowheads="1"/>
          </p:cNvSpPr>
          <p:nvPr/>
        </p:nvSpPr>
        <p:spPr bwMode="auto">
          <a:xfrm>
            <a:off x="11361058" y="1752600"/>
            <a:ext cx="152400" cy="1752600"/>
          </a:xfrm>
          <a:prstGeom prst="rect">
            <a:avLst/>
          </a:prstGeom>
          <a:solidFill>
            <a:srgbClr val="00FF00"/>
          </a:solidFill>
          <a:ln w="9525">
            <a:solidFill>
              <a:srgbClr val="66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4</a:t>
            </a:r>
          </a:p>
        </p:txBody>
      </p:sp>
      <p:sp>
        <p:nvSpPr>
          <p:cNvPr id="34" name="Text Box 39"/>
          <p:cNvSpPr txBox="1">
            <a:spLocks noChangeArrowheads="1"/>
          </p:cNvSpPr>
          <p:nvPr/>
        </p:nvSpPr>
        <p:spPr bwMode="auto">
          <a:xfrm>
            <a:off x="7124700" y="5941955"/>
            <a:ext cx="330018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CẠNH: 2 CẠNH DÀI BẰNG NHAU, 2</a:t>
            </a:r>
            <a:r>
              <a:rPr lang="vi-VN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CẠNH NGẮN BẰNG NHAU</a:t>
            </a:r>
          </a:p>
        </p:txBody>
      </p:sp>
      <p:sp>
        <p:nvSpPr>
          <p:cNvPr id="35" name="Text Box 40"/>
          <p:cNvSpPr txBox="1">
            <a:spLocks noChangeArrowheads="1"/>
          </p:cNvSpPr>
          <p:nvPr/>
        </p:nvSpPr>
        <p:spPr bwMode="auto">
          <a:xfrm>
            <a:off x="2365828" y="457200"/>
            <a:ext cx="750320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SỰ KHÁC NHAU GIỮA HÌNH VUÔNG  VÀ HÌNH CHỮ NHẬT</a:t>
            </a:r>
          </a:p>
        </p:txBody>
      </p:sp>
    </p:spTree>
    <p:extLst>
      <p:ext uri="{BB962C8B-B14F-4D97-AF65-F5344CB8AC3E}">
        <p14:creationId xmlns:p14="http://schemas.microsoft.com/office/powerpoint/2010/main" val="2885453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9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  <p:bldP spid="7" grpId="0" animBg="1"/>
      <p:bldP spid="8" grpId="0" animBg="1"/>
      <p:bldP spid="9" grpId="0" animBg="1"/>
      <p:bldP spid="11" grpId="0" animBg="1"/>
      <p:bldP spid="12" grpId="0" animBg="1"/>
      <p:bldP spid="17" grpId="0"/>
      <p:bldP spid="23" grpId="0"/>
      <p:bldP spid="25" grpId="0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/>
      <p:bldP spid="3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531579-216E-6143-5017-EEE04CD187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9ED0108-AEE3-3E53-BC0C-B39129E31C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2177145" y="2413001"/>
            <a:ext cx="7837709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PHẦN 3: LUYỆN TẬP</a:t>
            </a:r>
          </a:p>
        </p:txBody>
      </p:sp>
      <p:pic>
        <p:nvPicPr>
          <p:cNvPr id="4" name="Picture 4" descr="Buomba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829" y="6248401"/>
            <a:ext cx="870856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Buomba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472715" y="3138715"/>
            <a:ext cx="6858000" cy="580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 descr="Buomba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705429" y="0"/>
            <a:ext cx="870856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7" descr="Buomba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3182258" y="3100615"/>
            <a:ext cx="6858000" cy="580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87775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531579-216E-6143-5017-EEE04CD187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9ED0108-AEE3-3E53-BC0C-B39129E31C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  <p:sp>
        <p:nvSpPr>
          <p:cNvPr id="3" name="Rectangle 15"/>
          <p:cNvSpPr>
            <a:spLocks noChangeArrowheads="1"/>
          </p:cNvSpPr>
          <p:nvPr/>
        </p:nvSpPr>
        <p:spPr bwMode="auto">
          <a:xfrm>
            <a:off x="7658100" y="1108870"/>
            <a:ext cx="3124200" cy="3581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 rot="5400000">
            <a:off x="1961243" y="346303"/>
            <a:ext cx="2819400" cy="4724400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3478099" y="4420849"/>
            <a:ext cx="1143000" cy="762000"/>
          </a:xfrm>
          <a:prstGeom prst="rect">
            <a:avLst/>
          </a:prstGeom>
          <a:solidFill>
            <a:srgbClr val="00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7"/>
          <p:cNvSpPr>
            <a:spLocks noChangeArrowheads="1"/>
          </p:cNvSpPr>
          <p:nvPr/>
        </p:nvSpPr>
        <p:spPr bwMode="auto">
          <a:xfrm>
            <a:off x="4513943" y="5577115"/>
            <a:ext cx="990600" cy="990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846943" y="4281715"/>
            <a:ext cx="1066800" cy="1219200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3133271" y="5396424"/>
            <a:ext cx="1143000" cy="1219200"/>
          </a:xfrm>
          <a:prstGeom prst="rect">
            <a:avLst/>
          </a:prstGeom>
          <a:solidFill>
            <a:srgbClr val="66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AutoShape 11"/>
          <p:cNvSpPr>
            <a:spLocks noChangeArrowheads="1"/>
          </p:cNvSpPr>
          <p:nvPr/>
        </p:nvSpPr>
        <p:spPr bwMode="auto">
          <a:xfrm>
            <a:off x="6952343" y="5196115"/>
            <a:ext cx="1143000" cy="13716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437243" y="5615215"/>
            <a:ext cx="1600200" cy="914400"/>
          </a:xfrm>
          <a:prstGeom prst="rect">
            <a:avLst/>
          </a:prstGeom>
          <a:solidFill>
            <a:srgbClr val="66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4049599" y="581426"/>
            <a:ext cx="5308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TÌM HÌNH NHỎ TƯƠNG ỨNG, ĐỌC TO TÊN HÌNH</a:t>
            </a:r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5009243" y="240507"/>
            <a:ext cx="33893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CHƠI 1: TÌM ĐÚNG HÌNH</a:t>
            </a:r>
          </a:p>
        </p:txBody>
      </p:sp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8314871" y="5547434"/>
            <a:ext cx="1371600" cy="990600"/>
          </a:xfrm>
          <a:prstGeom prst="rect">
            <a:avLst/>
          </a:prstGeom>
          <a:solidFill>
            <a:srgbClr val="FF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17"/>
          <p:cNvSpPr>
            <a:spLocks noChangeArrowheads="1"/>
          </p:cNvSpPr>
          <p:nvPr/>
        </p:nvSpPr>
        <p:spPr bwMode="auto">
          <a:xfrm>
            <a:off x="9924143" y="5396424"/>
            <a:ext cx="990600" cy="1143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AutoShape 18"/>
          <p:cNvSpPr>
            <a:spLocks noChangeArrowheads="1"/>
          </p:cNvSpPr>
          <p:nvPr/>
        </p:nvSpPr>
        <p:spPr bwMode="auto">
          <a:xfrm>
            <a:off x="5733143" y="5577115"/>
            <a:ext cx="1219200" cy="9906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WordArt 23"/>
          <p:cNvSpPr>
            <a:spLocks noChangeArrowheads="1" noChangeShapeType="1" noTextEdit="1"/>
          </p:cNvSpPr>
          <p:nvPr/>
        </p:nvSpPr>
        <p:spPr bwMode="auto">
          <a:xfrm>
            <a:off x="4513943" y="5478690"/>
            <a:ext cx="1066800" cy="1089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cs typeface="Arial" panose="020B0604020202020204" pitchFamily="34" charset="0"/>
              </a:rPr>
              <a:t>x</a:t>
            </a:r>
          </a:p>
        </p:txBody>
      </p:sp>
      <p:sp>
        <p:nvSpPr>
          <p:cNvPr id="17" name="WordArt 24"/>
          <p:cNvSpPr>
            <a:spLocks noChangeArrowheads="1" noChangeShapeType="1" noTextEdit="1"/>
          </p:cNvSpPr>
          <p:nvPr/>
        </p:nvSpPr>
        <p:spPr bwMode="auto">
          <a:xfrm>
            <a:off x="5809343" y="5478690"/>
            <a:ext cx="1066800" cy="1089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cs typeface="Arial" panose="020B0604020202020204" pitchFamily="34" charset="0"/>
              </a:rPr>
              <a:t>x</a:t>
            </a:r>
          </a:p>
        </p:txBody>
      </p:sp>
      <p:sp>
        <p:nvSpPr>
          <p:cNvPr id="18" name="WordArt 25"/>
          <p:cNvSpPr>
            <a:spLocks noChangeArrowheads="1" noChangeShapeType="1" noTextEdit="1"/>
          </p:cNvSpPr>
          <p:nvPr/>
        </p:nvSpPr>
        <p:spPr bwMode="auto">
          <a:xfrm>
            <a:off x="7028543" y="5478690"/>
            <a:ext cx="1066800" cy="1089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cs typeface="Arial" panose="020B0604020202020204" pitchFamily="34" charset="0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861245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 -2.08092E-6 L 0.75833 -0.44393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917" y="-221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" fill="hold">
                      <p:stCondLst>
                        <p:cond delay="0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3.33333E-6 0.00255 C 0.09948 0.04347 0.00625 0.00648 0.29357 0.0044 C 0.31597 0.0007 0.33784 -0.00462 0.36024 -0.00763 C 0.37187 -0.01109 0.38385 -0.01271 0.39531 -0.01734 C 0.40034 -0.01919 0.40468 -0.02289 0.40955 -0.02543 C 0.41371 -0.02751 0.41788 -0.02982 0.42222 -0.03121 C 0.43368 -0.0356 0.446 -0.03722 0.45711 -0.04323 C 0.47465 -0.05225 0.45955 -0.04716 0.47309 -0.05133 C 0.47951 -0.05526 0.48541 -0.06011 0.49201 -0.06312 C 0.49496 -0.06797 0.49896 -0.0719 0.50156 -0.07722 C 0.50382 -0.08115 0.50451 -0.08647 0.50642 -0.09109 C 0.5059 -0.09572 0.50677 -0.10104 0.50468 -0.10497 C 0.49809 -0.11722 0.47795 -0.12485 0.46823 -0.13063 C 0.44566 -0.14404 0.42812 -0.15213 0.40312 -0.15653 C 0.35833 -0.15537 0.33142 -0.15352 0.29201 -0.14867 C 0.26389 -0.13826 0.23698 -0.12531 0.20798 -0.11884 C 0.15225 -0.09318 0.23229 -0.12878 0.16979 -0.10497 C 0.13559 -0.09179 0.10243 -0.07838 0.06666 -0.07491 C 0.01007 -0.06335 -0.04775 -0.06844 -0.10469 -0.07722 C -0.11997 -0.08485 -0.13473 -0.09063 -0.15087 -0.09503 C -0.16302 -0.10335 -0.17414 -0.10659 -0.18247 -0.12092 C -0.18473 -0.13664 -0.18299 -0.14936 -0.17934 -0.16462 C -0.17639 -0.17687 -0.17431 -0.19468 -0.16667 -0.20439 C -0.13646 -0.24231 -0.08698 -0.25595 -0.04601 -0.26011 C -0.01424 -0.25872 0.01736 -0.25803 0.04913 -0.25595 C 0.08246 -0.25364 0.11597 -0.24323 0.14913 -0.23815 C 0.18489 -0.22034 0.22118 -0.20948 0.25711 -0.19237 C 0.30052 -0.17225 0.33871 -0.14497 0.38576 -0.14057 C 0.40538 -0.13549 0.42482 -0.13318 0.44444 -0.12878 C 0.47309 -0.12924 0.50156 -0.12878 0.53021 -0.13063 C 0.53715 -0.13109 0.55086 -0.13479 0.55086 -0.13456 C 0.55764 -0.13757 0.56163 -0.14011 0.56666 -0.14682 C 0.56909 -0.16185 0.57569 -0.17919 0.58246 -0.19237 C 0.58385 -0.19861 0.58854 -0.2037 0.58889 -0.21017 C 0.58958 -0.22381 0.58264 -0.25294 0.57621 -0.26404 C 0.56944 -0.28994 0.54583 -0.32555 0.52534 -0.33549 C 0.51354 -0.34797 0.50139 -0.35237 0.48732 -0.36138 C 0.46944 -0.37271 0.45347 -0.38612 0.43333 -0.39121 C 0.41354 -0.40323 0.39496 -0.40693 0.37309 -0.40901 C 0.34114 -0.4178 0.30937 -0.40878 0.27777 -0.40323 C 0.27083 -0.40023 0.26406 -0.39815 0.25711 -0.39514 C 0.25538 -0.39422 0.25416 -0.39213 0.25243 -0.39121 C 0.2493 -0.38936 0.246 -0.38867 0.24288 -0.38728 C 0.24132 -0.38659 0.23802 -0.3852 0.23802 -0.3852 C 0.23246 -0.38034 0.22569 -0.37618 0.21909 -0.37341 C 0.21215 -0.36508 0.20243 -0.36485 0.19357 -0.36138 C 0.17569 -0.36208 0.15764 -0.36231 0.13975 -0.36323 C 0.12482 -0.36439 0.10885 -0.37294 0.09357 -0.37341 C 0.05711 -0.37456 0.02066 -0.37456 -0.0158 -0.37526 C -0.02604 -0.37757 -0.03559 -0.37965 -0.04601 -0.38127 C -0.04809 -0.38173 -0.05018 -0.38289 -0.05243 -0.38335 C -0.05816 -0.3845 -0.06407 -0.38404 -0.06979 -0.3852 C -0.07414 -0.38635 -0.07813 -0.38982 -0.08247 -0.39121 C -0.08646 -0.39607 -0.09011 -0.39699 -0.09532 -0.3993 C -0.1132 -0.41433 -0.08473 -0.39144 -0.10643 -0.40508 C -0.10973 -0.4074 -0.11268 -0.41063 -0.1158 -0.41318 C -0.1224 -0.41872 -0.13247 -0.41456 -0.13976 -0.41896 L -0.14289 -0.43283 " pathEditMode="relative" rAng="0" ptsTypes="ffffffffffffffffffffffffffffffffffffffffffffffffffffffffAA">
                                      <p:cBhvr>
                                        <p:cTn id="1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243" y="-197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1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0" fill="hold">
                      <p:stCondLst>
                        <p:cond delay="0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3.33333E-6 0.00047 C 0.04548 0.00463 0.0276 0.00185 0.05399 0.00648 C 0.13021 0.00578 0.20642 0.00555 0.28264 0.00417 C 0.31753 0.00347 0.35243 -0.00855 0.38732 -0.01156 C 0.39896 -0.01479 0.41024 -0.01734 0.42222 -0.01919 C 0.44045 -0.02474 0.45902 -0.02635 0.47777 -0.02913 C 0.49878 -0.03213 0.52014 -0.03976 0.54132 -0.04092 C 0.56406 -0.04185 0.5868 -0.04208 0.60955 -0.04277 C 0.63333 -0.04994 0.68038 -0.04948 0.70486 -0.05063 C 0.71319 -0.0541 0.7217 -0.05387 0.73021 -0.05641 C 0.73125 -0.05849 0.73368 -0.05988 0.73333 -0.06219 C 0.73281 -0.06543 0.71909 -0.08855 0.71597 -0.09179 C 0.71371 -0.09456 0.71041 -0.09549 0.70798 -0.09757 C 0.70468 -0.10057 0.70208 -0.10497 0.69843 -0.10751 C 0.69444 -0.11028 0.68993 -0.11098 0.68576 -0.11329 C 0.6658 -0.12485 0.646 -0.14034 0.62378 -0.14474 C 0.60434 -0.14843 0.58472 -0.15098 0.5651 -0.15445 C 0.54288 -0.15398 0.52066 -0.15445 0.49843 -0.1526 C 0.47691 -0.15075 0.48524 -0.14797 0.47152 -0.14265 C 0.46389 -0.13965 0.44809 -0.13919 0.44288 -0.13896 C 0.39323 -0.12878 0.34357 -0.12 0.29375 -0.11144 C 0.25573 -0.09641 0.21389 -0.10635 0.17465 -0.11329 C 0.16718 -0.1163 0.14722 -0.12393 0.14132 -0.12901 C 0.13368 -0.13572 0.12656 -0.14196 0.11753 -0.14474 C 0.11024 -0.15791 0.11371 -0.15306 0.10798 -0.16046 C 0.10955 -0.17364 0.11093 -0.18659 0.11267 -0.19953 C 0.11302 -0.20231 0.11284 -0.20554 0.11441 -0.20739 C 0.1184 -0.21317 0.12396 -0.21664 0.12864 -0.22127 C 0.13229 -0.22474 0.13281 -0.2319 0.13663 -0.23491 C 0.14531 -0.24208 0.15555 -0.24554 0.1651 -0.25063 C 0.19357 -0.26635 0.21823 -0.28254 0.24774 -0.29364 C 0.25521 -0.29641 0.27725 -0.30242 0.28576 -0.30358 C 0.29739 -0.30543 0.32066 -0.30751 0.32066 -0.30728 C 0.38715 -0.30612 0.40816 -0.30427 0.46198 -0.2978 C 0.48646 -0.29133 0.51198 -0.29063 0.53663 -0.28416 C 0.70538 -0.28531 0.73576 -0.28161 0.846 -0.29179 C 0.85503 -0.29456 0.86406 -0.29641 0.87309 -0.29965 C 0.87639 -0.3008 0.88264 -0.30358 0.88264 -0.30335 C 0.8842 -0.30612 0.88559 -0.3089 0.88732 -0.31144 C 0.88871 -0.31375 0.89132 -0.31468 0.89218 -0.31722 C 0.89444 -0.32323 0.89409 -0.3304 0.89531 -0.33687 C 0.89392 -0.36161 0.89149 -0.3845 0.8842 -0.40763 C 0.88021 -0.42011 0.87743 -0.42104 0.87152 -0.43306 C 0.86475 -0.44647 0.8625 -0.46173 0.85399 -0.47422 C 0.83993 -0.49456 0.8243 -0.50843 0.80642 -0.52323 C 0.79357 -0.53387 0.78211 -0.54797 0.76666 -0.5526 C 0.74218 -0.57156 0.77691 -0.54589 0.7493 -0.56254 C 0.74687 -0.56393 0.74514 -0.5667 0.74288 -0.56832 C 0.72777 -0.57849 0.70937 -0.58497 0.69218 -0.58797 C 0.67847 -0.5963 0.65798 -0.5963 0.64288 -0.59768 C 0.54218 -0.6437 0.42812 -0.60046 0.32066 -0.59976 C 0.30347 -0.59791 0.30086 -0.5963 0.2842 -0.59976 C 0.26597 -0.60393 0.27934 -0.6037 0.27309 -0.6037 " pathEditMode="relative" rAng="0" ptsTypes="ffffffffffffffffffffffffffffffffffffffffffffffffffffA">
                                      <p:cBhvr>
                                        <p:cTn id="12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757" y="-319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2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5" fill="hold">
                      <p:stCondLst>
                        <p:cond delay="0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5.55556E-7 -6.24277E-6 C 0.0092 0.00323 0.01788 0.00878 0.02708 0.01271 C 0.02934 0.01364 0.03108 0.01641 0.03333 0.0171 C 0.05139 0.02335 0.07205 0.0252 0.09045 0.02751 C 0.10851 0.02612 0.12639 0.0252 0.14444 0.02335 C 0.15729 0.02196 0.16979 0.01132 0.18264 0.00855 C 0.18368 0.00832 0.20226 0.00485 0.20799 0.00231 C 0.2158 -0.00116 0.22448 -0.00486 0.23177 -0.01041 C 0.25121 -0.02521 0.24132 -0.02035 0.25243 -0.02521 C 0.26476 -0.03746 0.26823 -0.04949 0.27621 -0.06544 C 0.27413 -0.07954 0.26979 -0.0881 0.25885 -0.09295 C 0.25625 -0.09411 0.25347 -0.09411 0.25087 -0.09503 C 0.24757 -0.09619 0.24132 -0.0992 0.24132 -0.0992 C 0.23715 -0.0985 0.23281 -0.09804 0.22865 -0.09712 C 0.21962 -0.09527 0.20156 -0.09087 0.20156 -0.09087 C 0.18351 -0.0807 0.16632 -0.06752 0.14774 -0.0592 C 0.13663 -0.04925 0.11476 -0.04648 0.10156 -0.0444 C 0.05746 -0.02266 -0.00451 -0.04556 -0.04913 -0.06752 C -0.05729 -0.07145 -0.06354 -0.07885 -0.07135 -0.08232 C -0.08177 -0.09272 -0.08715 -0.10498 -0.09514 -0.11839 C -0.09566 -0.12047 -0.09601 -0.12278 -0.0967 -0.12463 C -0.09757 -0.12694 -0.09913 -0.12856 -0.1 -0.13087 C -0.10851 -0.15584 -0.09861 -0.13411 -0.10625 -0.15006 C -0.10833 -0.16093 -0.10781 -0.15793 -0.10955 -0.1711 C -0.11059 -0.17966 -0.11267 -0.19654 -0.11267 -0.19654 C -0.10955 -0.22983 -0.10747 -0.25897 -0.07934 -0.26845 C -0.07205 -0.27423 -0.06528 -0.27816 -0.05712 -0.28116 C -0.04444 -0.28047 -0.0316 -0.28024 -0.01892 -0.27885 C -0.01424 -0.27839 -0.01354 -0.27515 -0.00955 -0.27261 C -0.00191 -0.26775 0.00642 -0.26128 0.01441 -0.25781 C 0.01701 -0.25434 0.01962 -0.25064 0.02222 -0.24717 C 0.02378 -0.24509 0.02708 -0.24093 0.02708 -0.24093 C 0.03073 -0.2259 0.02569 -0.24417 0.03333 -0.22613 C 0.03524 -0.22151 0.03628 -0.21596 0.03819 -0.21134 C 0.04514 -0.19492 0.05451 -0.18082 0.06198 -0.16486 C 0.07292 -0.14174 0.05451 -0.17365 0.07153 -0.14567 C 0.07604 -0.12764 0.09861 -0.10729 0.10955 -0.09712 C 0.1184 -0.08879 0.11615 -0.08879 0.12552 -0.08232 C 0.1316 -0.07816 0.13837 -0.07584 0.14444 -0.07168 C 0.14965 -0.06821 0.15521 -0.06521 0.16042 -0.06128 C 0.16267 -0.05966 0.16424 -0.05619 0.16667 -0.0548 C 0.18681 -0.04301 0.21024 -0.03631 0.23177 -0.03376 C 0.24705 -0.02983 0.2625 -0.03168 0.27778 -0.03584 C 0.28281 -0.04024 0.28906 -0.04162 0.29375 -0.04648 C 0.30121 -0.05388 0.30556 -0.06729 0.30955 -0.07816 C 0.31163 -0.0918 0.31042 -0.08694 0.31441 -0.10128 C 0.31545 -0.10475 0.31753 -0.11191 0.31753 -0.11191 C 0.3184 -0.11839 0.32066 -0.1244 0.32066 -0.13087 C 0.32066 -0.16579 0.31597 -0.20001 0.3 -0.22821 C 0.29635 -0.24833 0.30156 -0.22359 0.29375 -0.24717 C 0.29288 -0.24995 0.29323 -0.25319 0.29219 -0.25573 C 0.29149 -0.25758 0.28976 -0.25827 0.28889 -0.25989 C 0.28212 -0.27261 0.27743 -0.28671 0.26667 -0.29365 C 0.25503 -0.29226 0.2434 -0.2918 0.23177 -0.28949 C 0.22118 -0.2874 0.21059 -0.27954 0.2 -0.27677 C 0.18455 -0.2666 0.16944 -0.25527 0.15243 -0.25157 C 0.13681 -0.24301 0.11285 -0.24186 0.09531 -0.23885 C 0.07378 -0.24001 0.05937 -0.24139 0.03976 -0.24509 C 0.02604 -0.25388 0.01024 -0.25873 -0.00313 -0.26845 C -0.01024 -0.27353 -0.01424 -0.27977 -0.02066 -0.28532 C -0.02778 -0.29897 -0.03646 -0.31145 -0.04288 -0.32556 C -0.04462 -0.32949 -0.04618 -0.33388 -0.04757 -0.33804 C -0.04826 -0.34012 -0.04844 -0.34243 -0.04913 -0.34451 C -0.05677 -0.36463 -0.0625 -0.38105 -0.0651 -0.40371 C -0.06285 -0.43053 -0.06024 -0.45966 -0.05069 -0.48394 C -0.04792 -0.4992 -0.04149 -0.50937 -0.0349 -0.52209 C -0.03177 -0.5281 -0.03038 -0.5355 -0.02691 -0.54105 C -0.01441 -0.56139 0.00295 -0.57735 0.0191 -0.59191 C 0.02135 -0.59399 0.02448 -0.59307 0.02708 -0.59399 C 0.02865 -0.59446 0.03021 -0.59515 0.03177 -0.59608 C 0.03403 -0.59723 0.03594 -0.59931 0.03819 -0.60024 C 0.04392 -0.60232 0.04983 -0.60301 0.05556 -0.6044 C 0.0625 -0.60602 0.07621 -0.60879 0.07621 -0.60879 C 0.09913 -0.6074 0.12049 -0.6044 0.14288 -0.60024 C 0.15278 -0.59515 0.16302 -0.59191 0.17309 -0.58752 C 0.17465 -0.58613 0.17604 -0.58451 0.17778 -0.58336 C 0.17934 -0.58243 0.18108 -0.58243 0.18264 -0.58128 C 0.19687 -0.57087 0.18715 -0.57434 0.20156 -0.56648 C 0.20469 -0.56486 0.21111 -0.56232 0.21111 -0.56232 C 0.22691 -0.54821 0.23924 -0.53157 0.25243 -0.51353 C 0.25694 -0.50729 0.26267 -0.50151 0.26667 -0.49457 C 0.27031 -0.48833 0.2717 -0.48486 0.27621 -0.47977 C 0.28194 -0.4733 0.28802 -0.46729 0.29375 -0.46082 C 0.30746 -0.44509 0.2849 -0.46567 0.30955 -0.44394 C 0.31215 -0.44162 0.32535 -0.43145 0.32708 -0.42914 C 0.33333 -0.42058 0.32951 -0.42336 0.33819 -0.42058 C 0.35521 -0.40371 0.37604 -0.39584 0.39531 -0.38475 C 0.40278 -0.38035 0.40608 -0.37619 0.41441 -0.37411 C 0.43351 -0.36139 0.46441 -0.36902 0.48264 -0.36995 C 0.4908 -0.37272 0.49792 -0.3785 0.50486 -0.38475 C 0.51094 -0.397 0.51111 -0.40186 0.51597 -0.41434 C 0.51493 -0.43654 0.51667 -0.4518 0.50799 -0.46914 C 0.50625 -0.47654 0.50417 -0.4807 0.5 -0.48602 C 0.49809 -0.49388 0.49462 -0.49966 0.49219 -0.50729 C 0.48854 -0.51839 0.48594 -0.53064 0.48108 -0.54105 C 0.47951 -0.54451 0.47674 -0.5466 0.47465 -0.5496 C 0.47274 -0.557 0.47031 -0.5607 0.46667 -0.56648 C 0.46545 -0.56833 0.46354 -0.57272 0.46354 -0.57272 " pathEditMode="relative" ptsTypes="fffffffffffffffffffffffffffffffffffffffffffffffffffffffffffffffffffffffffffffffffffffffffffffffffA">
                                      <p:cBhvr>
                                        <p:cTn id="12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2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0" fill="hold">
                      <p:stCondLst>
                        <p:cond delay="0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.00365 0.00208 C -0.00382 0.01317 -0.01857 0.01549 -0.02882 0.01826 C -0.03802 0.02381 -0.04774 0.02751 -0.05711 0.03213 C -0.0625 0.03491 -0.06788 0.03606 -0.07343 0.03815 C -0.07517 0.03884 -0.07864 0.04023 -0.07864 0.04023 C -0.10503 0.03907 -0.12569 0.0393 -0.15034 0.03213 C -0.15468 0.02959 -0.1592 0.02682 -0.16371 0.02427 C -0.16666 0.02242 -0.16788 0.01664 -0.17066 0.0141 C -0.17257 0.01225 -0.175 0.01156 -0.17725 0.01017 C -0.1868 -0.00925 -0.17448 0.01433 -0.18802 -0.00579 C -0.18975 -0.0081 -0.19253 -0.01711 -0.19357 -0.01966 C -0.19166 -0.03885 -0.18958 -0.04856 -0.18125 -0.06359 C -0.17656 -0.08162 -0.18055 -0.07145 -0.1651 -0.08972 C -0.1467 -0.11099 -0.12274 -0.11977 -0.10017 -0.1237 C -0.09166 -0.12532 -0.08333 -0.12625 -0.07465 -0.12763 C -0.07048 -0.12833 -0.0625 -0.12972 -0.0625 -0.12948 C -0.04913 -0.13388 -0.03611 -0.1392 -0.02326 -0.14567 C -0.02205 -0.14683 -0.02083 -0.14844 -0.01927 -0.1496 C -0.01718 -0.15122 -0.01458 -0.15168 -0.0125 -0.15353 C -0.00451 -0.16116 -0.00312 -0.1637 0.00226 -0.17157 C 0.00261 -0.17342 0.00348 -0.1755 0.00365 -0.17735 C 0.00434 -0.18081 0.00434 -0.18428 0.00504 -0.18752 C 0.00677 -0.19446 0.01077 -0.20093 0.0132 -0.20763 C 0.01667 -0.21711 0.02014 -0.22729 0.02257 -0.23746 C 0.02414 -0.25041 0.02518 -0.26197 0.0198 -0.2733 C 0.01441 -0.29804 0.00191 -0.30012 -0.0125 -0.30752 C -0.02604 -0.30613 -0.0309 -0.30451 -0.04218 -0.30128 C -0.06527 -0.28463 -0.08455 -0.26151 -0.10434 -0.23746 C -0.11389 -0.22613 -0.125 -0.21711 -0.13541 -0.20763 C -0.14045 -0.20278 -0.14479 -0.19584 -0.15034 -0.19145 C -0.15277 -0.18937 -0.15573 -0.18914 -0.15833 -0.18752 C -0.16562 -0.18266 -0.17257 -0.17573 -0.18003 -0.17157 C -0.19305 -0.16394 -0.20781 -0.16255 -0.2217 -0.15954 C -0.23836 -0.15584 -0.25503 -0.15191 -0.2717 -0.1496 C -0.29149 -0.15076 -0.30816 -0.15214 -0.32691 -0.15561 C -0.34843 -0.1681 -0.36979 -0.17249 -0.38229 -0.20347 C -0.38107 -0.22544 -0.38333 -0.25457 -0.37152 -0.27145 C -0.36666 -0.28602 -0.35937 -0.29272 -0.35139 -0.30336 C -0.3309 -0.32925 -0.30868 -0.34266 -0.28125 -0.34313 C -0.22083 -0.34451 -0.16059 -0.34451 -0.10017 -0.34521 C -0.075 -0.34706 -0.04878 -0.34336 -0.02465 -0.35515 C -0.02222 -0.35769 -0.01909 -0.35885 -0.01666 -0.36139 C -0.01059 -0.3681 -0.00677 -0.37688 -0.00052 -0.38313 C 0.00052 -0.3859 0.00087 -0.38891 0.00226 -0.39122 C 0.0033 -0.3933 0.00539 -0.3933 0.00643 -0.39515 C 0.00712 -0.39654 0.00886 -0.40879 0.00903 -0.40925 C 0.00851 -0.42197 0.00868 -0.43446 0.00764 -0.44717 C 0.0073 -0.45272 -0.00191 -0.47307 -0.00573 -0.47723 C -0.01111 -0.48278 -0.02014 -0.48717 -0.02621 -0.4911 C -0.0375 -0.4985 -0.05034 -0.50058 -0.0625 -0.50313 C -0.06562 -0.50382 -0.07187 -0.50498 -0.07187 -0.50498 C -0.08177 -0.50451 -0.09184 -0.50428 -0.10173 -0.50313 C -0.11076 -0.5022 -0.12864 -0.49896 -0.12864 -0.49873 C -0.13941 -0.49365 -0.15 -0.4881 -0.16111 -0.48509 C -0.18472 -0.46197 -0.21458 -0.45342 -0.24201 -0.44301 C -0.25434 -0.43839 -0.26614 -0.43099 -0.27847 -0.42706 C -0.28836 -0.42382 -0.30017 -0.42058 -0.30955 -0.41503 C -0.32309 -0.40717 -0.33715 -0.40047 -0.35139 -0.39515 C -0.37083 -0.38798 -0.38889 -0.38844 -0.40937 -0.38706 C -0.43889 -0.37642 -0.46198 -0.38428 -0.49705 -0.38521 C -0.49843 -0.3859 -0.49965 -0.38659 -0.50121 -0.38706 C -0.50555 -0.38821 -0.51024 -0.38775 -0.51458 -0.38937 C -0.51649 -0.39006 -0.51805 -0.39237 -0.52014 -0.3933 C -0.52621 -0.39584 -0.53264 -0.39746 -0.53889 -0.39908 C -0.54913 -0.40209 -0.5427 -0.39977 -0.55364 -0.40532 C -0.55642 -0.40648 -0.5618 -0.40925 -0.5618 -0.40902 C -0.58229 -0.40694 -0.57517 -0.41018 -0.58889 -0.40324 C -0.59149 -0.40209 -0.59687 -0.39908 -0.59687 -0.39885 C -0.62448 -0.40162 -0.61215 -0.40116 -0.63333 -0.40116 " pathEditMode="relative" rAng="0" ptsTypes="ffffffffffffffffffffffffffffffffffffffffffffffffffffffffffffffffffffA">
                                      <p:cBhvr>
                                        <p:cTn id="13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781" y="-234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8.33333E-7 -6.93642E-6 C -0.00468 0.00416 -0.00868 0.0104 -0.01423 0.01248 C -0.03385 0.01942 -0.05364 0.02635 -0.07309 0.03375 C -0.09218 0.04092 -0.06163 0.02959 -0.08263 0.03999 C -0.09409 0.04554 -0.10711 0.04739 -0.11909 0.05063 C -0.13107 0.06127 -0.14809 0.05826 -0.16197 0.06127 C -0.18368 0.06057 -0.20538 0.06103 -0.22708 0.05918 C -0.23038 0.05895 -0.23645 0.05479 -0.23645 0.05479 C -0.2401 0.05017 -0.24253 0.04485 -0.246 0.03999 C -0.24427 0.01618 -0.24045 0.0104 -0.23333 -0.01064 C -0.22031 -0.04856 -0.20295 -0.08139 -0.18576 -0.11631 C -0.18038 -0.12717 -0.17378 -0.12902 -0.16666 -0.13758 C -0.15729 -0.14914 -0.14947 -0.16255 -0.14132 -0.1755 C -0.12951 -0.19399 -0.11579 -0.20902 -0.10642 -0.23053 C -0.09739 -0.25134 -0.08906 -0.27238 -0.0809 -0.29388 C -0.07934 -0.29781 -0.07934 -0.30267 -0.07777 -0.3066 C -0.07031 -0.32556 -0.06007 -0.3392 -0.05243 -0.35746 C -0.03784 -0.39261 -0.04895 -0.37249 -0.03645 -0.3933 C -0.03281 -0.40787 -0.02795 -0.42035 -0.02534 -0.43561 C -0.0243 -0.44116 -0.02222 -0.45249 -0.02222 -0.45249 C -0.02013 -0.47816 -0.01892 -0.5059 -0.02534 -0.53064 C -0.0309 -0.55214 -0.03993 -0.5718 -0.04757 -0.59191 C -0.05416 -0.60925 -0.06059 -0.6259 -0.06822 -0.64278 C -0.07257 -0.65226 -0.08802 -0.67099 -0.09375 -0.67862 C -0.11909 -0.71261 -0.14583 -0.73897 -0.17621 -0.76532 C -0.17899 -0.76787 -0.18263 -0.76764 -0.18576 -0.76949 C -0.19444 -0.7748 -0.2026 -0.7829 -0.21111 -0.78868 C -0.22604 -0.79862 -0.24184 -0.80486 -0.25711 -0.81388 C -0.28732 -0.83145 -0.31701 -0.84787 -0.3493 -0.85619 C -0.36041 -0.86382 -0.37031 -0.8666 -0.38263 -0.86891 C -0.39913 -0.87839 -0.41718 -0.87931 -0.43489 -0.88162 C -0.46979 -0.89295 -0.44392 -0.88532 -0.5302 -0.88162 C -0.5434 -0.88116 -0.56979 -0.87538 -0.56979 -0.87538 C -0.58559 -0.87076 -0.60156 -0.86891 -0.61753 -0.86475 C -0.62951 -0.85827 -0.64132 -0.85272 -0.65399 -0.84995 C -0.66371 -0.8444 -0.67222 -0.83793 -0.68263 -0.83515 C -0.69253 -0.82729 -0.70295 -0.8155 -0.71423 -0.8118 C -0.71632 -0.80972 -0.7184 -0.80717 -0.72066 -0.80556 C -0.72204 -0.8044 -0.72395 -0.80463 -0.72534 -0.80347 C -0.72951 -0.80001 -0.72829 -0.79746 -0.73177 -0.79284 C -0.73316 -0.79099 -0.73507 -0.79053 -0.73645 -0.78868 C -0.74826 -0.77295 -0.73507 -0.78567 -0.746 -0.77596 C -0.75017 -0.76764 -0.75677 -0.76347 -0.76041 -0.75469 C -0.7651 -0.74313 -0.76788 -0.73249 -0.77465 -0.72301 C -0.77725 -0.70914 -0.77934 -0.70475 -0.78576 -0.69134 C -0.7868 -0.68925 -0.78888 -0.68509 -0.78888 -0.68509 C -0.79097 -0.67654 -0.79149 -0.66937 -0.79531 -0.66174 C -0.79583 -0.65827 -0.796 -0.65457 -0.79687 -0.6511 C -0.79757 -0.6481 -0.7993 -0.64579 -0.8 -0.64278 C -0.8026 -0.63099 -0.80277 -0.62058 -0.80642 -0.60902 C -0.8092 -0.57434 -0.80798 -0.53989 -0.80486 -0.50544 C -0.80329 -0.48856 -0.80382 -0.4548 -0.79531 -0.43769 C -0.79288 -0.42475 -0.78802 -0.4044 -0.7809 -0.39538 C -0.77638 -0.37735 -0.76927 -0.35862 -0.76197 -0.34267 C -0.75763 -0.33319 -0.75104 -0.32463 -0.746 -0.31515 C -0.73975 -0.30336 -0.73368 -0.30035 -0.72708 -0.2918 C -0.71441 -0.27538 -0.72916 -0.28995 -0.71753 -0.27908 C -0.71007 -0.26035 -0.69531 -0.24949 -0.6842 -0.23469 C -0.67916 -0.22798 -0.67482 -0.22035 -0.66979 -0.21365 C -0.66284 -0.2044 -0.66319 -0.20879 -0.65399 -0.20093 C -0.64531 -0.19376 -0.63767 -0.18428 -0.62864 -0.17758 C -0.61024 -0.16394 -0.59097 -0.15191 -0.57152 -0.14174 C -0.56354 -0.13758 -0.55746 -0.13064 -0.5493 -0.12694 C -0.51736 -0.11284 -0.48593 -0.10428 -0.45243 -0.10151 C -0.43229 -0.09781 -0.41215 -0.09411 -0.39218 -0.0911 C -0.35729 -0.09226 -0.33211 -0.09388 -0.30017 -0.09735 C -0.2868 -0.10174 -0.275 -0.11053 -0.26197 -0.11631 C -0.25399 -0.12694 -0.24114 -0.13897 -0.2302 -0.14382 C -0.22413 -0.14983 -0.21979 -0.15769 -0.21267 -0.1607 C -0.2085 -0.16463 -0.20468 -0.16787 -0.20156 -0.17342 C -0.19618 -0.18336 -0.20486 -0.17781 -0.19531 -0.18197 C -0.19218 -0.19191 -0.18784 -0.20001 -0.1842 -0.20949 C -0.17795 -0.2259 -0.17586 -0.24417 -0.16979 -0.26012 C -0.16423 -0.2985 -0.1651 -0.33758 -0.1651 -0.37642 " pathEditMode="relative" ptsTypes="fffffffffffffffffffffffffffffffffffffffffffffffffffffffffffffffffffffffffA">
                                      <p:cBhvr>
                                        <p:cTn id="13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8F17BAB-5C21-956D-CCDA-34954C9F5B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0857" y="2819400"/>
            <a:ext cx="10247086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0559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3D1CA7-B25F-3E85-ABC3-2C46CB091B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EC03ED3-5E76-3869-DD4F-9E11F240F9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  <p:pic>
        <p:nvPicPr>
          <p:cNvPr id="3" name="Picture 4">
            <a:extLst>
              <a:ext uri="{FF2B5EF4-FFF2-40B4-BE49-F238E27FC236}">
                <a16:creationId xmlns:a16="http://schemas.microsoft.com/office/drawing/2014/main" id="{D54E789E-261B-7F40-E90B-0956C12DD9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1900" y="3662515"/>
            <a:ext cx="3233583" cy="2340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5">
            <a:extLst>
              <a:ext uri="{FF2B5EF4-FFF2-40B4-BE49-F238E27FC236}">
                <a16:creationId xmlns:a16="http://schemas.microsoft.com/office/drawing/2014/main" id="{22292B9D-169F-5E4E-7C3B-8FC751DC29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180304"/>
            <a:ext cx="2590800" cy="2235200"/>
          </a:xfrm>
          <a:prstGeom prst="rect">
            <a:avLst/>
          </a:prstGeom>
          <a:noFill/>
          <a:ln w="9525">
            <a:solidFill>
              <a:srgbClr val="A6065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>
            <a:extLst>
              <a:ext uri="{FF2B5EF4-FFF2-40B4-BE49-F238E27FC236}">
                <a16:creationId xmlns:a16="http://schemas.microsoft.com/office/drawing/2014/main" id="{77C6D32B-3DE4-68EB-36F4-AD7F72C399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1901" y="275304"/>
            <a:ext cx="35814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7">
            <a:extLst>
              <a:ext uri="{FF2B5EF4-FFF2-40B4-BE49-F238E27FC236}">
                <a16:creationId xmlns:a16="http://schemas.microsoft.com/office/drawing/2014/main" id="{83E3A167-5D55-9B6C-7633-6F8481A245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0100" y="653844"/>
            <a:ext cx="2971800" cy="495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3524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236D3C-984F-C612-E572-2BFA4405BA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CABBDA8-E693-1355-BCE4-B4C6F18B1F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  <p:pic>
        <p:nvPicPr>
          <p:cNvPr id="3" name="Picture 4">
            <a:extLst>
              <a:ext uri="{FF2B5EF4-FFF2-40B4-BE49-F238E27FC236}">
                <a16:creationId xmlns:a16="http://schemas.microsoft.com/office/drawing/2014/main" id="{81F826FA-9BFA-755F-2ED3-1FA1EA0E1B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28600"/>
            <a:ext cx="35814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5">
            <a:extLst>
              <a:ext uri="{FF2B5EF4-FFF2-40B4-BE49-F238E27FC236}">
                <a16:creationId xmlns:a16="http://schemas.microsoft.com/office/drawing/2014/main" id="{3DFD21EB-0CD3-C3A8-B246-3E99FF2CB0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609600"/>
            <a:ext cx="29718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149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BBAC12-C3B0-3898-E951-01CA7FD4F4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D5B255B-244D-07E1-A22F-08302A8D29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  <p:pic>
        <p:nvPicPr>
          <p:cNvPr id="3" name="Picture 4">
            <a:extLst>
              <a:ext uri="{FF2B5EF4-FFF2-40B4-BE49-F238E27FC236}">
                <a16:creationId xmlns:a16="http://schemas.microsoft.com/office/drawing/2014/main" id="{6A6BD3B1-C269-0D34-C714-E8950DBCD6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6290" y="1097935"/>
            <a:ext cx="2590800" cy="2235200"/>
          </a:xfrm>
          <a:prstGeom prst="rect">
            <a:avLst/>
          </a:prstGeom>
          <a:noFill/>
          <a:ln w="9525">
            <a:solidFill>
              <a:srgbClr val="A6065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5">
            <a:extLst>
              <a:ext uri="{FF2B5EF4-FFF2-40B4-BE49-F238E27FC236}">
                <a16:creationId xmlns:a16="http://schemas.microsoft.com/office/drawing/2014/main" id="{5980B1AB-40D4-B33E-9808-388013F07A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5935" y="1865312"/>
            <a:ext cx="3657600" cy="312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620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3179AB-9437-BE5C-A4FB-D21E4F63EE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FBD4394-73CF-CC8F-A9CC-E28087FF1A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  <p:sp>
        <p:nvSpPr>
          <p:cNvPr id="3" name="Rectangle 7">
            <a:extLst>
              <a:ext uri="{FF2B5EF4-FFF2-40B4-BE49-F238E27FC236}">
                <a16:creationId xmlns:a16="http://schemas.microsoft.com/office/drawing/2014/main" id="{2FCDC673-D2C3-8931-17A1-10BE74216C7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833898" y="-3175"/>
            <a:ext cx="10673531" cy="1736725"/>
          </a:xfrm>
        </p:spPr>
        <p:txBody>
          <a:bodyPr>
            <a:normAutofit/>
          </a:bodyPr>
          <a:lstStyle/>
          <a:p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 2: PHÂN BIỆT HÌNH VUÔNG, HÌNH CHỮ NHẬT</a:t>
            </a:r>
          </a:p>
        </p:txBody>
      </p:sp>
      <p:pic>
        <p:nvPicPr>
          <p:cNvPr id="4" name="Picture 9">
            <a:extLst>
              <a:ext uri="{FF2B5EF4-FFF2-40B4-BE49-F238E27FC236}">
                <a16:creationId xmlns:a16="http://schemas.microsoft.com/office/drawing/2014/main" id="{A77C68CE-0C87-0C3F-72C5-4ABF19EC959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3050458" y="3050458"/>
            <a:ext cx="6858000" cy="757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0">
            <a:extLst>
              <a:ext uri="{FF2B5EF4-FFF2-40B4-BE49-F238E27FC236}">
                <a16:creationId xmlns:a16="http://schemas.microsoft.com/office/drawing/2014/main" id="{57C78D72-7618-0876-F707-AC1C0EEB9B7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0"/>
            <a:ext cx="1135626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1">
            <a:extLst>
              <a:ext uri="{FF2B5EF4-FFF2-40B4-BE49-F238E27FC236}">
                <a16:creationId xmlns:a16="http://schemas.microsoft.com/office/drawing/2014/main" id="{C634CDFC-3753-121A-3BF0-C38460A829B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456971" y="3050457"/>
            <a:ext cx="6858000" cy="757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2">
            <a:extLst>
              <a:ext uri="{FF2B5EF4-FFF2-40B4-BE49-F238E27FC236}">
                <a16:creationId xmlns:a16="http://schemas.microsoft.com/office/drawing/2014/main" id="{3345F716-9EC6-FBB0-DA08-7869B23583F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48400"/>
            <a:ext cx="1135626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3">
            <a:extLst>
              <a:ext uri="{FF2B5EF4-FFF2-40B4-BE49-F238E27FC236}">
                <a16:creationId xmlns:a16="http://schemas.microsoft.com/office/drawing/2014/main" id="{48D0FC30-33C8-E4E6-2B77-460D726863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0527" y="2857500"/>
            <a:ext cx="2365888" cy="19812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vi-VN" altLang="en-US">
              <a:solidFill>
                <a:srgbClr val="FFCC00"/>
              </a:solidFill>
            </a:endParaRPr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CADED96F-C977-8DED-6A55-C5FD8A822A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6662" y="2857500"/>
            <a:ext cx="4447869" cy="23622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785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168583-BD75-01AB-2A6F-60D20AB1D3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D689D95-6A8F-4C2F-C495-71F53A8C4B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  <p:sp>
        <p:nvSpPr>
          <p:cNvPr id="3" name="Rectangle 6">
            <a:extLst>
              <a:ext uri="{FF2B5EF4-FFF2-40B4-BE49-F238E27FC236}">
                <a16:creationId xmlns:a16="http://schemas.microsoft.com/office/drawing/2014/main" id="{E0E2D7ED-28E7-3D7F-8831-EE81FFDB01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777240"/>
            <a:ext cx="3810000" cy="3657600"/>
          </a:xfrm>
          <a:prstGeom prst="rect">
            <a:avLst/>
          </a:prstGeom>
          <a:solidFill>
            <a:srgbClr val="FFCC00"/>
          </a:solidFill>
          <a:ln w="9525">
            <a:solidFill>
              <a:srgbClr val="00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pic>
        <p:nvPicPr>
          <p:cNvPr id="4" name="Picture 7">
            <a:extLst>
              <a:ext uri="{FF2B5EF4-FFF2-40B4-BE49-F238E27FC236}">
                <a16:creationId xmlns:a16="http://schemas.microsoft.com/office/drawing/2014/main" id="{22CA4CB8-AC95-FBDD-B3F1-12F213E9F3D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3124200" y="3124200"/>
            <a:ext cx="6858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>
            <a:extLst>
              <a:ext uri="{FF2B5EF4-FFF2-40B4-BE49-F238E27FC236}">
                <a16:creationId xmlns:a16="http://schemas.microsoft.com/office/drawing/2014/main" id="{8CBD9967-2D44-EB24-8F39-EBDFFF22EB5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-3276600"/>
            <a:ext cx="9144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9">
            <a:extLst>
              <a:ext uri="{FF2B5EF4-FFF2-40B4-BE49-F238E27FC236}">
                <a16:creationId xmlns:a16="http://schemas.microsoft.com/office/drawing/2014/main" id="{9A2314E9-95AB-4374-20B8-AF1B821BC0E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458200" y="3139440"/>
            <a:ext cx="6858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0">
            <a:extLst>
              <a:ext uri="{FF2B5EF4-FFF2-40B4-BE49-F238E27FC236}">
                <a16:creationId xmlns:a16="http://schemas.microsoft.com/office/drawing/2014/main" id="{B71FF4D2-1858-5C44-666A-82CB34217F0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652" y="6263640"/>
            <a:ext cx="9144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7679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901490-9E5E-BC9A-03D3-BED54540FF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7DB627D-15BF-9F2B-E51F-888B8427E9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  <p:sp>
        <p:nvSpPr>
          <p:cNvPr id="3" name="Text Box 16">
            <a:extLst>
              <a:ext uri="{FF2B5EF4-FFF2-40B4-BE49-F238E27FC236}">
                <a16:creationId xmlns:a16="http://schemas.microsoft.com/office/drawing/2014/main" id="{70CC6B8F-752F-02EA-0F18-5FD946F089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5686" y="1"/>
            <a:ext cx="2165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XẾP HÌNH VUÔNG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C441DAC5-C611-DBFC-7698-283C23A821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9793" y="468086"/>
            <a:ext cx="1524000" cy="152400"/>
          </a:xfrm>
          <a:prstGeom prst="rect">
            <a:avLst/>
          </a:prstGeom>
          <a:solidFill>
            <a:srgbClr val="FFCC00"/>
          </a:solidFill>
          <a:ln w="9525">
            <a:solidFill>
              <a:srgbClr val="00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59D541F9-E0FE-C6E0-D08F-2551AC9D8A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9793" y="1915886"/>
            <a:ext cx="1524000" cy="152400"/>
          </a:xfrm>
          <a:prstGeom prst="rect">
            <a:avLst/>
          </a:prstGeom>
          <a:solidFill>
            <a:srgbClr val="FFCC00"/>
          </a:solidFill>
          <a:ln w="9525">
            <a:solidFill>
              <a:srgbClr val="00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C539E535-84D8-271C-6D5D-651F2F1EE4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3443" y="468086"/>
            <a:ext cx="152400" cy="1600200"/>
          </a:xfrm>
          <a:prstGeom prst="rect">
            <a:avLst/>
          </a:prstGeom>
          <a:solidFill>
            <a:srgbClr val="FFCC00"/>
          </a:solidFill>
          <a:ln w="9525">
            <a:solidFill>
              <a:srgbClr val="00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7" name="Rectangle 20">
            <a:extLst>
              <a:ext uri="{FF2B5EF4-FFF2-40B4-BE49-F238E27FC236}">
                <a16:creationId xmlns:a16="http://schemas.microsoft.com/office/drawing/2014/main" id="{13697CA9-E2E4-9CD5-99D3-7ED387ED77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7593" y="468086"/>
            <a:ext cx="152400" cy="1600200"/>
          </a:xfrm>
          <a:prstGeom prst="rect">
            <a:avLst/>
          </a:prstGeom>
          <a:solidFill>
            <a:srgbClr val="FFCC00"/>
          </a:solidFill>
          <a:ln w="9525">
            <a:solidFill>
              <a:srgbClr val="00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8" name="Text Box 21">
            <a:extLst>
              <a:ext uri="{FF2B5EF4-FFF2-40B4-BE49-F238E27FC236}">
                <a16:creationId xmlns:a16="http://schemas.microsoft.com/office/drawing/2014/main" id="{0EF6FC8F-F3E2-959A-2886-69C0B8B1F3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7236" y="2330450"/>
            <a:ext cx="2463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QUE TÍNH MÀU VANG</a:t>
            </a:r>
          </a:p>
        </p:txBody>
      </p:sp>
      <p:sp>
        <p:nvSpPr>
          <p:cNvPr id="9" name="Rectangle 22">
            <a:extLst>
              <a:ext uri="{FF2B5EF4-FFF2-40B4-BE49-F238E27FC236}">
                <a16:creationId xmlns:a16="http://schemas.microsoft.com/office/drawing/2014/main" id="{B69549C0-B632-3FB4-A38A-9845B79F8B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1693" y="2798535"/>
            <a:ext cx="1600200" cy="1524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0" name="Rectangle 23">
            <a:extLst>
              <a:ext uri="{FF2B5EF4-FFF2-40B4-BE49-F238E27FC236}">
                <a16:creationId xmlns:a16="http://schemas.microsoft.com/office/drawing/2014/main" id="{ECC30BC8-FDE6-E945-9D82-39F0DA71E0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1672" y="3082470"/>
            <a:ext cx="1600200" cy="1524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1" name="Rectangle 24">
            <a:extLst>
              <a:ext uri="{FF2B5EF4-FFF2-40B4-BE49-F238E27FC236}">
                <a16:creationId xmlns:a16="http://schemas.microsoft.com/office/drawing/2014/main" id="{FF31D87C-7661-9DDD-CB54-28C6EE2F81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4393" y="3363686"/>
            <a:ext cx="1600200" cy="1524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2" name="Rectangle 25">
            <a:extLst>
              <a:ext uri="{FF2B5EF4-FFF2-40B4-BE49-F238E27FC236}">
                <a16:creationId xmlns:a16="http://schemas.microsoft.com/office/drawing/2014/main" id="{FE28F606-2734-05B9-9668-9BD339FE7D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1672" y="3660324"/>
            <a:ext cx="1600200" cy="1524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3" name="Rectangle 26">
            <a:extLst>
              <a:ext uri="{FF2B5EF4-FFF2-40B4-BE49-F238E27FC236}">
                <a16:creationId xmlns:a16="http://schemas.microsoft.com/office/drawing/2014/main" id="{73815887-1AB8-323F-8709-C40D643A09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1693" y="4124554"/>
            <a:ext cx="1600200" cy="1524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4" name="Rectangle 27">
            <a:extLst>
              <a:ext uri="{FF2B5EF4-FFF2-40B4-BE49-F238E27FC236}">
                <a16:creationId xmlns:a16="http://schemas.microsoft.com/office/drawing/2014/main" id="{B36F0273-D98F-F698-F965-E3E744CF5B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5364" y="5552168"/>
            <a:ext cx="1600200" cy="1524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5" name="Rectangle 28">
            <a:extLst>
              <a:ext uri="{FF2B5EF4-FFF2-40B4-BE49-F238E27FC236}">
                <a16:creationId xmlns:a16="http://schemas.microsoft.com/office/drawing/2014/main" id="{106F1120-6D4C-5408-EF78-169895087B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6273" y="4124554"/>
            <a:ext cx="152400" cy="16002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6" name="Rectangle 29">
            <a:extLst>
              <a:ext uri="{FF2B5EF4-FFF2-40B4-BE49-F238E27FC236}">
                <a16:creationId xmlns:a16="http://schemas.microsoft.com/office/drawing/2014/main" id="{C55D0290-4E38-0C09-E6E6-D2ECDFDBF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9364" y="4104368"/>
            <a:ext cx="152400" cy="16002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7" name="Text Box 30">
            <a:extLst>
              <a:ext uri="{FF2B5EF4-FFF2-40B4-BE49-F238E27FC236}">
                <a16:creationId xmlns:a16="http://schemas.microsoft.com/office/drawing/2014/main" id="{01BFC200-0959-0C7C-D6A0-A0B83366A3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08222" y="5944734"/>
            <a:ext cx="9271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CẠNH</a:t>
            </a:r>
          </a:p>
        </p:txBody>
      </p:sp>
    </p:spTree>
    <p:extLst>
      <p:ext uri="{BB962C8B-B14F-4D97-AF65-F5344CB8AC3E}">
        <p14:creationId xmlns:p14="http://schemas.microsoft.com/office/powerpoint/2010/main" val="2323262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  <p:bldP spid="6" grpId="0" animBg="1"/>
      <p:bldP spid="7" grpId="0" animBg="1"/>
      <p:bldP spid="8" grpId="0"/>
      <p:bldP spid="13" grpId="0" animBg="1"/>
      <p:bldP spid="14" grpId="0" animBg="1"/>
      <p:bldP spid="15" grpId="0" animBg="1"/>
      <p:bldP spid="16" grpId="0" animBg="1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0C83E5-9412-712B-F42F-754B84A845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9C8A262-3254-F4F2-AC2C-B044376C07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  <p:sp>
        <p:nvSpPr>
          <p:cNvPr id="3" name="Rectangle 5">
            <a:extLst>
              <a:ext uri="{FF2B5EF4-FFF2-40B4-BE49-F238E27FC236}">
                <a16:creationId xmlns:a16="http://schemas.microsoft.com/office/drawing/2014/main" id="{928A1494-8728-9E3F-BFF0-8890519465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7342" y="1371600"/>
            <a:ext cx="6629400" cy="4114800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6609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195</Words>
  <Application>Microsoft Office PowerPoint</Application>
  <PresentationFormat>Widescreen</PresentationFormat>
  <Paragraphs>68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PHẦN 2: PHÂN BIỆT HÌNH VUÔNG, HÌNH CHỮ NHẬT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7</cp:revision>
  <dcterms:created xsi:type="dcterms:W3CDTF">2025-09-16T02:34:46Z</dcterms:created>
  <dcterms:modified xsi:type="dcterms:W3CDTF">2026-03-19T09:53:59Z</dcterms:modified>
</cp:coreProperties>
</file>