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6" r:id="rId2"/>
    <p:sldId id="293" r:id="rId3"/>
    <p:sldId id="286" r:id="rId4"/>
    <p:sldId id="287" r:id="rId5"/>
    <p:sldId id="288" r:id="rId6"/>
    <p:sldId id="289" r:id="rId7"/>
    <p:sldId id="290" r:id="rId8"/>
    <p:sldId id="264" r:id="rId9"/>
    <p:sldId id="295" r:id="rId10"/>
    <p:sldId id="276" r:id="rId11"/>
    <p:sldId id="277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66FF33"/>
    <a:srgbClr val="FFFFFF"/>
    <a:srgbClr val="0000CC"/>
    <a:srgbClr val="3333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EE7787-2D84-421F-AF1B-B1656550C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Trieu Tran Hau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3CC46-1CBE-4191-BC5F-6E57E9CE9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25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Trieu Tran Hau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A001-73C0-4C86-B329-138BC504A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3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Trieu Tran Hau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58E41-901D-41BE-925A-E7F75C1AA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71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Trieu Tran Hau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730D-DECC-4681-8BAB-992D1F3A4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02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Trieu Tran Hau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79536-E227-4E47-A755-DDDA402C1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01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Trieu Tran Hau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4E452-0149-49E8-9A5F-832D2304B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75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Trieu Tran Hau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8607-00BD-4AE6-81D2-A1DFA2BD4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00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Trieu Tran Hau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C9928-1FD8-4F35-BE8C-05E7B6E3F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4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Trieu Tran Hau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F4463-D271-472B-A15F-2BDD57C76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65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Trieu Tran Hau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ABD56-3F67-4A9E-AF77-0EE3E8057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5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Trieu Tran Hau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1909-1925-46A8-9093-EE89CF07E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21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Trieu Tran Hau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B1A45C-8EE9-4B93-B305-0C673D1DB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mpaud4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8"/>
          <p:cNvSpPr>
            <a:spLocks noChangeArrowheads="1" noChangeShapeType="1" noTextEdit="1"/>
          </p:cNvSpPr>
          <p:nvPr/>
        </p:nvSpPr>
        <p:spPr bwMode="auto">
          <a:xfrm>
            <a:off x="4572000" y="762000"/>
            <a:ext cx="8229600" cy="487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323850"/>
            <a:ext cx="533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LONG BIÊN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773113"/>
            <a:ext cx="5013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62200" y="1474788"/>
            <a:ext cx="4500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19400" y="3001963"/>
            <a:ext cx="312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Khám phá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3814763"/>
            <a:ext cx="46545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Trung thu vui vẻ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Đoàn Thu Hằng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3"/>
                </p:tgtEl>
              </p:cMediaNode>
            </p:audio>
          </p:childTnLst>
        </p:cTn>
      </p:par>
    </p:tnLst>
    <p:bldLst>
      <p:bldP spid="4" grpId="0"/>
      <p:bldP spid="5" grpId="0"/>
      <p:bldP spid="7" grpId="0" build="allAtOnce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>
                <a:solidFill>
                  <a:srgbClr val="663300"/>
                </a:solidFill>
                <a:latin typeface=".VnAvant" panose="020B7200000000000000" pitchFamily="34" charset="0"/>
              </a:rPr>
              <a:t>C©u 1:LÔ héi trung thu tæ chøc vµo mïa nµo trong nam 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81400"/>
            <a:ext cx="30480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vant" panose="020B7200000000000000" pitchFamily="34" charset="0"/>
              </a:rPr>
              <a:t>              Mïa xu©n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12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3124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00513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648200" y="3505200"/>
            <a:ext cx="312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vant" panose="020B7200000000000000" pitchFamily="34" charset="0"/>
              </a:rPr>
              <a:t>              Mïa hÌ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838200" y="63246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vant" panose="020B7200000000000000" pitchFamily="34" charset="0"/>
              </a:rPr>
              <a:t>              Mïa thu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029200" y="63246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vant" panose="020B7200000000000000" pitchFamily="34" charset="0"/>
              </a:rPr>
              <a:t>              Mïa ®«ng</a:t>
            </a:r>
          </a:p>
        </p:txBody>
      </p:sp>
    </p:spTree>
  </p:cSld>
  <p:clrMapOvr>
    <a:masterClrMapping/>
  </p:clrMapOvr>
  <p:transition spd="med">
    <p:cover dir="rd"/>
    <p:sndAc>
      <p:stSnd>
        <p:snd r:embed="rId2" name="whoosh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b="1">
                <a:solidFill>
                  <a:srgbClr val="FF0000"/>
                </a:solidFill>
                <a:latin typeface=".VnAvant" panose="020B7200000000000000" pitchFamily="34" charset="0"/>
              </a:rPr>
              <a:t>Mïa thu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19213"/>
            <a:ext cx="7696200" cy="513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  <p:sndAc>
      <p:stSnd>
        <p:snd r:embed="rId2" name="applaus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663300"/>
                </a:solidFill>
                <a:latin typeface=".VnAvant" panose="020B7200000000000000" pitchFamily="34" charset="0"/>
              </a:rPr>
              <a:t>C©u 2 : ®å ch¬i trong lÔ héi trung thu?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24145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27432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27432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Trieu Tran Hau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0"/>
            <a:ext cx="32004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00CC"/>
                </a:solidFill>
                <a:latin typeface=".VnAvant" panose="020B7200000000000000" pitchFamily="34" charset="0"/>
              </a:rPr>
              <a:t>ĐÌn </a:t>
            </a:r>
            <a:br>
              <a:rPr lang="en-US" altLang="en-US" sz="4000" b="1">
                <a:solidFill>
                  <a:srgbClr val="0000CC"/>
                </a:solidFill>
                <a:latin typeface=".VnAvant" panose="020B7200000000000000" pitchFamily="34" charset="0"/>
              </a:rPr>
            </a:br>
            <a:r>
              <a:rPr lang="en-US" altLang="en-US" sz="4000" b="1">
                <a:solidFill>
                  <a:srgbClr val="0000CC"/>
                </a:solidFill>
                <a:latin typeface=".VnAvant" panose="020B7200000000000000" pitchFamily="34" charset="0"/>
              </a:rPr>
              <a:t>«ng sao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04800"/>
            <a:ext cx="5067300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r"/>
    <p:sndAc>
      <p:stSnd>
        <p:snd r:embed="rId2" name="wmpaud4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C©u 3 :M©m cç trung thu cã nhung mãn an nµo ?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183673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259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76725"/>
            <a:ext cx="3352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533400" y="4191000"/>
            <a:ext cx="2590800" cy="2209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609600" y="4191000"/>
            <a:ext cx="2438400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4572000" y="4343400"/>
            <a:ext cx="2590800" cy="2209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648200" y="4343400"/>
            <a:ext cx="2438400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C©u 4: C¸c ho¹t ®éng trong lÔ héi trung thu?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34623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32004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533400" y="4419600"/>
            <a:ext cx="2895600" cy="2057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533400" y="4419600"/>
            <a:ext cx="312420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4267200" y="1676400"/>
            <a:ext cx="3200400" cy="2209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4191000" y="1676400"/>
            <a:ext cx="3429000" cy="2286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rd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1631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mpaud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43000"/>
            <a:ext cx="1185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8"/>
          <p:cNvSpPr>
            <a:spLocks noChangeArrowheads="1" noChangeShapeType="1" noTextEdit="1"/>
          </p:cNvSpPr>
          <p:nvPr/>
        </p:nvSpPr>
        <p:spPr bwMode="auto">
          <a:xfrm>
            <a:off x="304800" y="838200"/>
            <a:ext cx="8229600" cy="487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</a:p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ngày tết trung thu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Trieu Tran Hau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2400"/>
            <a:ext cx="6019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Trieu Tran Hau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Trieu Tran Hau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Trieu Tran Hau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mb dir="vert"/>
    <p:sndAc>
      <p:stSnd>
        <p:snd r:embed="rId2" name="wmpaud4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1631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mpaud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43000"/>
            <a:ext cx="1185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304800" y="838200"/>
            <a:ext cx="8229600" cy="487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</a:p>
          <a:p>
            <a:pPr algn="ctr"/>
            <a:r>
              <a:rPr lang="vi-VN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chơi" Bé nhanh trí"</a:t>
            </a:r>
            <a:endParaRPr lang="en-US" sz="3600" b="1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7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164</Words>
  <Application>Microsoft Office PowerPoint</Application>
  <PresentationFormat>On-screen Show (4:3)</PresentationFormat>
  <Paragraphs>26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.VnAvant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C©u 1:LÔ héi trung thu tæ chøc vµo mïa nµo trong nam ?</vt:lpstr>
      <vt:lpstr>Mïa thu</vt:lpstr>
      <vt:lpstr>C©u 2 : ®å ch¬i trong lÔ héi trung thu?</vt:lpstr>
      <vt:lpstr>ĐÌn  «ng sao</vt:lpstr>
      <vt:lpstr>C©u 3 :M©m cç trung thu cã nhung mãn an nµo ?</vt:lpstr>
      <vt:lpstr>C©u 4: C¸c ho¹t ®éng trong lÔ héi trung thu?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MsDuc</dc:creator>
  <cp:lastModifiedBy>Administrator</cp:lastModifiedBy>
  <cp:revision>54</cp:revision>
  <dcterms:created xsi:type="dcterms:W3CDTF">2009-02-18T12:53:40Z</dcterms:created>
  <dcterms:modified xsi:type="dcterms:W3CDTF">2026-03-19T09:02:03Z</dcterms:modified>
</cp:coreProperties>
</file>