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72" r:id="rId3"/>
    <p:sldId id="273" r:id="rId4"/>
    <p:sldId id="270" r:id="rId5"/>
    <p:sldId id="274" r:id="rId6"/>
    <p:sldId id="276" r:id="rId7"/>
    <p:sldId id="277" r:id="rId8"/>
    <p:sldId id="275" r:id="rId9"/>
    <p:sldId id="271" r:id="rId10"/>
    <p:sldId id="259" r:id="rId11"/>
    <p:sldId id="266" r:id="rId12"/>
    <p:sldId id="267" r:id="rId13"/>
    <p:sldId id="263" r:id="rId14"/>
    <p:sldId id="278" r:id="rId15"/>
    <p:sldId id="262" r:id="rId16"/>
    <p:sldId id="268" r:id="rId17"/>
    <p:sldId id="269" r:id="rId18"/>
    <p:sldId id="260" r:id="rId19"/>
    <p:sldId id="261" r:id="rId20"/>
    <p:sldId id="264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56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FF11-4036-48D3-BB86-2E7272366D91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8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FF11-4036-48D3-BB86-2E7272366D91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35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FF11-4036-48D3-BB86-2E7272366D91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18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FF11-4036-48D3-BB86-2E7272366D91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2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FF11-4036-48D3-BB86-2E7272366D91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12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FF11-4036-48D3-BB86-2E7272366D91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FF11-4036-48D3-BB86-2E7272366D91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48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FF11-4036-48D3-BB86-2E7272366D91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FF11-4036-48D3-BB86-2E7272366D91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15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FF11-4036-48D3-BB86-2E7272366D91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41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FF11-4036-48D3-BB86-2E7272366D91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72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8FF11-4036-48D3-BB86-2E7272366D91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0796" y="97994"/>
            <a:ext cx="70743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LONG BIÊN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23516" y="740328"/>
            <a:ext cx="8228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20796" y="1678317"/>
            <a:ext cx="589231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9186" y="2344546"/>
            <a:ext cx="4113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4553" y="3577405"/>
            <a:ext cx="587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9708" y="4236490"/>
            <a:ext cx="4042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Lứa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tuổi</a:t>
            </a:r>
            <a:r>
              <a:rPr lang="en-US" sz="2800" b="1" dirty="0">
                <a:solidFill>
                  <a:srgbClr val="FF0000"/>
                </a:solidFill>
              </a:rPr>
              <a:t>: MGN ( 4-5 </a:t>
            </a:r>
            <a:r>
              <a:rPr lang="en-US" sz="2800" b="1" dirty="0" err="1">
                <a:solidFill>
                  <a:srgbClr val="FF0000"/>
                </a:solidFill>
              </a:rPr>
              <a:t>tuổi</a:t>
            </a:r>
            <a:r>
              <a:rPr lang="en-US" sz="28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94553" y="4895576"/>
            <a:ext cx="50593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22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5261" y="6100679"/>
            <a:ext cx="4030133" cy="4056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28" y="245917"/>
            <a:ext cx="9441744" cy="560884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23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60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92869" y="5834247"/>
            <a:ext cx="3462510" cy="4056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67" y="230368"/>
            <a:ext cx="8703734" cy="537351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583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142" y="293691"/>
            <a:ext cx="6688184" cy="5543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207357" y="6144826"/>
            <a:ext cx="2622998" cy="4056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74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553" y="242047"/>
            <a:ext cx="5580529" cy="5526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787153" y="5903259"/>
            <a:ext cx="3146612" cy="5513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PK-KQ</a:t>
            </a:r>
          </a:p>
        </p:txBody>
      </p:sp>
    </p:spTree>
    <p:extLst>
      <p:ext uri="{BB962C8B-B14F-4D97-AF65-F5344CB8AC3E}">
        <p14:creationId xmlns:p14="http://schemas.microsoft.com/office/powerpoint/2010/main" val="172383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86190" y="111273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20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5171" y="2367172"/>
            <a:ext cx="83583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 số hoạt động kỷ niệm ngày 22/12</a:t>
            </a:r>
            <a:endParaRPr lang="vi-VN" sz="7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448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380" y="360610"/>
            <a:ext cx="8435662" cy="553791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538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357" y="384287"/>
            <a:ext cx="8365285" cy="56687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785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605" y="644077"/>
            <a:ext cx="8274675" cy="50097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086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183" y="3322365"/>
            <a:ext cx="87576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393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99753" y="417335"/>
            <a:ext cx="8844223" cy="42897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137" y="1263648"/>
            <a:ext cx="2978331" cy="3883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5870" y="1241992"/>
            <a:ext cx="2868177" cy="38831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1351000" y="5416551"/>
            <a:ext cx="582302" cy="59242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9601577" y="5409954"/>
            <a:ext cx="582302" cy="59242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0" name="Oval 9"/>
          <p:cNvSpPr/>
          <p:nvPr/>
        </p:nvSpPr>
        <p:spPr>
          <a:xfrm>
            <a:off x="5621864" y="5416551"/>
            <a:ext cx="582302" cy="59242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5265DD-328D-4B5A-BBC1-E198A00195E4}"/>
              </a:ext>
            </a:extLst>
          </p:cNvPr>
          <p:cNvSpPr/>
          <p:nvPr/>
        </p:nvSpPr>
        <p:spPr>
          <a:xfrm>
            <a:off x="10449522" y="159669"/>
            <a:ext cx="1051559" cy="9443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C61537-ADB0-4336-941A-546D42EAAF66}"/>
              </a:ext>
            </a:extLst>
          </p:cNvPr>
          <p:cNvSpPr txBox="1"/>
          <p:nvPr/>
        </p:nvSpPr>
        <p:spPr>
          <a:xfrm>
            <a:off x="10783801" y="339438"/>
            <a:ext cx="668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5C6637-4BD8-42F2-B079-59C26A0C5396}"/>
              </a:ext>
            </a:extLst>
          </p:cNvPr>
          <p:cNvSpPr txBox="1"/>
          <p:nvPr/>
        </p:nvSpPr>
        <p:spPr>
          <a:xfrm>
            <a:off x="10783801" y="339438"/>
            <a:ext cx="446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629162-7D54-44EB-8CDF-457F672774AC}"/>
              </a:ext>
            </a:extLst>
          </p:cNvPr>
          <p:cNvSpPr txBox="1"/>
          <p:nvPr/>
        </p:nvSpPr>
        <p:spPr>
          <a:xfrm>
            <a:off x="10767126" y="339437"/>
            <a:ext cx="463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7DA26A-1D40-4530-858F-19210FD9B15B}"/>
              </a:ext>
            </a:extLst>
          </p:cNvPr>
          <p:cNvSpPr txBox="1"/>
          <p:nvPr/>
        </p:nvSpPr>
        <p:spPr>
          <a:xfrm>
            <a:off x="10836347" y="351652"/>
            <a:ext cx="394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9916E6-158B-49E6-85EA-04FA66ED0448}"/>
              </a:ext>
            </a:extLst>
          </p:cNvPr>
          <p:cNvSpPr txBox="1"/>
          <p:nvPr/>
        </p:nvSpPr>
        <p:spPr>
          <a:xfrm>
            <a:off x="10702420" y="279605"/>
            <a:ext cx="592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3921" y="1163815"/>
            <a:ext cx="2726616" cy="39829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56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8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31731 0.0020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72" y="9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30612 0.0034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27" grpId="0" animBg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2" b="100000" l="5224" r="983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63" y="253174"/>
            <a:ext cx="5198004" cy="6351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9" b="99241" l="4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501" y="332484"/>
            <a:ext cx="2588117" cy="6003922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676610">
            <a:off x="2557117" y="663649"/>
            <a:ext cx="513146" cy="20606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ight Arrow 8"/>
          <p:cNvSpPr/>
          <p:nvPr/>
        </p:nvSpPr>
        <p:spPr>
          <a:xfrm rot="1676610">
            <a:off x="1899374" y="2130201"/>
            <a:ext cx="513146" cy="20606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450778" y="1687132"/>
            <a:ext cx="1388780" cy="6697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Trang phục màu xanh</a:t>
            </a:r>
            <a:endParaRPr lang="vi-VN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16134" y="289840"/>
            <a:ext cx="1146564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Mũ cối</a:t>
            </a:r>
            <a:endParaRPr lang="vi-VN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 rot="869433">
            <a:off x="2557866" y="5369278"/>
            <a:ext cx="513146" cy="20606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ight Arrow 14"/>
          <p:cNvSpPr/>
          <p:nvPr/>
        </p:nvSpPr>
        <p:spPr>
          <a:xfrm rot="12372511">
            <a:off x="2691640" y="3015690"/>
            <a:ext cx="513146" cy="20606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/>
          <p:cNvSpPr/>
          <p:nvPr/>
        </p:nvSpPr>
        <p:spPr>
          <a:xfrm>
            <a:off x="1252099" y="5090622"/>
            <a:ext cx="1202426" cy="4354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Giầy vải</a:t>
            </a:r>
            <a:endParaRPr lang="vi-VN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23913" y="3200616"/>
            <a:ext cx="1030309" cy="33224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endParaRPr lang="vi-VN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>
          <a:xfrm rot="8967164">
            <a:off x="8600790" y="990615"/>
            <a:ext cx="513146" cy="20606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ight Arrow 18"/>
          <p:cNvSpPr/>
          <p:nvPr/>
        </p:nvSpPr>
        <p:spPr>
          <a:xfrm rot="11702674">
            <a:off x="9046052" y="2627091"/>
            <a:ext cx="513146" cy="20606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9130694" y="645689"/>
            <a:ext cx="1331257" cy="33224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Mũ tai bèo</a:t>
            </a:r>
            <a:endParaRPr lang="vi-VN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658618" y="2627291"/>
            <a:ext cx="1331257" cy="33224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Ba lô</a:t>
            </a:r>
            <a:endParaRPr lang="vi-VN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73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7628" y="159669"/>
            <a:ext cx="9453092" cy="41768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704" y="1275837"/>
            <a:ext cx="3534770" cy="2599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7108" y="1283752"/>
            <a:ext cx="3207224" cy="25219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4143444" y="4009194"/>
            <a:ext cx="4148919" cy="228457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9322" y="4125221"/>
            <a:ext cx="1999779" cy="2017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8282" y="4125221"/>
            <a:ext cx="1844899" cy="2017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E5265DD-328D-4B5A-BBC1-E198A00195E4}"/>
              </a:ext>
            </a:extLst>
          </p:cNvPr>
          <p:cNvSpPr/>
          <p:nvPr/>
        </p:nvSpPr>
        <p:spPr>
          <a:xfrm>
            <a:off x="10449522" y="159669"/>
            <a:ext cx="1051559" cy="9443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C61537-ADB0-4336-941A-546D42EAAF66}"/>
              </a:ext>
            </a:extLst>
          </p:cNvPr>
          <p:cNvSpPr txBox="1"/>
          <p:nvPr/>
        </p:nvSpPr>
        <p:spPr>
          <a:xfrm>
            <a:off x="10783801" y="339438"/>
            <a:ext cx="668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5C6637-4BD8-42F2-B079-59C26A0C5396}"/>
              </a:ext>
            </a:extLst>
          </p:cNvPr>
          <p:cNvSpPr txBox="1"/>
          <p:nvPr/>
        </p:nvSpPr>
        <p:spPr>
          <a:xfrm>
            <a:off x="10783801" y="339438"/>
            <a:ext cx="446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629162-7D54-44EB-8CDF-457F672774AC}"/>
              </a:ext>
            </a:extLst>
          </p:cNvPr>
          <p:cNvSpPr txBox="1"/>
          <p:nvPr/>
        </p:nvSpPr>
        <p:spPr>
          <a:xfrm>
            <a:off x="10767126" y="339437"/>
            <a:ext cx="463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7DA26A-1D40-4530-858F-19210FD9B15B}"/>
              </a:ext>
            </a:extLst>
          </p:cNvPr>
          <p:cNvSpPr txBox="1"/>
          <p:nvPr/>
        </p:nvSpPr>
        <p:spPr>
          <a:xfrm>
            <a:off x="10836347" y="351652"/>
            <a:ext cx="394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2</a:t>
            </a:r>
          </a:p>
        </p:txBody>
      </p:sp>
      <p:sp>
        <p:nvSpPr>
          <p:cNvPr id="4" name="Rectangle 3"/>
          <p:cNvSpPr/>
          <p:nvPr/>
        </p:nvSpPr>
        <p:spPr>
          <a:xfrm>
            <a:off x="921669" y="4065118"/>
            <a:ext cx="2331077" cy="3696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83983" y="4065118"/>
            <a:ext cx="2331077" cy="3696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65274" y="6416323"/>
            <a:ext cx="2834154" cy="3696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1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8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-0.00404 -0.396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981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1.11111E-6 L -0.01276 -0.4030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20162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0099 -0.4030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2016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0.00403 -0.3974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1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4" grpId="0" animBg="1"/>
      <p:bldP spid="4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00438" y="191911"/>
            <a:ext cx="8564451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4936" y="2231319"/>
            <a:ext cx="2861734" cy="1799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621" y="2231319"/>
            <a:ext cx="2945694" cy="1826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1511" y="2245077"/>
            <a:ext cx="2686756" cy="1826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E5265DD-328D-4B5A-BBC1-E198A00195E4}"/>
              </a:ext>
            </a:extLst>
          </p:cNvPr>
          <p:cNvSpPr/>
          <p:nvPr/>
        </p:nvSpPr>
        <p:spPr>
          <a:xfrm>
            <a:off x="10449522" y="159669"/>
            <a:ext cx="1051559" cy="9443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5C6637-4BD8-42F2-B079-59C26A0C5396}"/>
              </a:ext>
            </a:extLst>
          </p:cNvPr>
          <p:cNvSpPr txBox="1"/>
          <p:nvPr/>
        </p:nvSpPr>
        <p:spPr>
          <a:xfrm>
            <a:off x="10783801" y="339438"/>
            <a:ext cx="446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29162-7D54-44EB-8CDF-457F672774AC}"/>
              </a:ext>
            </a:extLst>
          </p:cNvPr>
          <p:cNvSpPr txBox="1"/>
          <p:nvPr/>
        </p:nvSpPr>
        <p:spPr>
          <a:xfrm>
            <a:off x="10767126" y="339437"/>
            <a:ext cx="463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7DA26A-1D40-4530-858F-19210FD9B15B}"/>
              </a:ext>
            </a:extLst>
          </p:cNvPr>
          <p:cNvSpPr txBox="1"/>
          <p:nvPr/>
        </p:nvSpPr>
        <p:spPr>
          <a:xfrm>
            <a:off x="10836347" y="351652"/>
            <a:ext cx="394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1431704" y="4353058"/>
            <a:ext cx="1751527" cy="5666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8521" y="4353057"/>
            <a:ext cx="1751527" cy="5666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84820" y="4353058"/>
            <a:ext cx="1751527" cy="5666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31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  <p:bldP spid="10" grpId="0"/>
      <p:bldP spid="10" grpId="1"/>
      <p:bldP spid="11" grpId="0"/>
      <p:bldP spid="11" grpId="1"/>
      <p:bldP spid="7" grpId="0" build="allAtOnce" animBg="1"/>
      <p:bldP spid="7" grpId="1" build="allAtOnce" animBg="1"/>
      <p:bldP spid="12" grpId="0" animBg="1"/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86190" y="111273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20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5171" y="2367172"/>
            <a:ext cx="83583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 việc chính của chú bộ đội bộ binh</a:t>
            </a:r>
            <a:endParaRPr lang="vi-VN" sz="7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15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5261" y="6100679"/>
            <a:ext cx="4030133" cy="4056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quân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uấn luyện sát yêu cầu nhiệm vụ diễn tập vòng tổng hợ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711" y="592428"/>
            <a:ext cx="7830356" cy="4803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134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5261" y="6100679"/>
            <a:ext cx="4030133" cy="4056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 súng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Trên thao trường huấn luyện dự bị động viê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330" y="643944"/>
            <a:ext cx="8293994" cy="4893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089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5261" y="6100679"/>
            <a:ext cx="4030133" cy="4056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thể lực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14" y="558039"/>
            <a:ext cx="8397025" cy="500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92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86190" y="111273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20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5171" y="2367172"/>
            <a:ext cx="83583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 số hoạt động khác của chú bộ đội</a:t>
            </a:r>
            <a:endParaRPr lang="vi-VN" sz="7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7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5261" y="6100679"/>
            <a:ext cx="4030133" cy="4056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Hiệu quả từ mô hình nuôi gà lai chọi thị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327" y="790222"/>
            <a:ext cx="8127999" cy="4958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013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5261" y="6100679"/>
            <a:ext cx="4030133" cy="4056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iệu quả, thiết thực trong công tác hậu cầ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726" y="428979"/>
            <a:ext cx="7823201" cy="5320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634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213</Words>
  <Application>Microsoft Office PowerPoint</Application>
  <PresentationFormat>Widescreen</PresentationFormat>
  <Paragraphs>50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42</cp:revision>
  <dcterms:created xsi:type="dcterms:W3CDTF">2022-12-06T05:14:28Z</dcterms:created>
  <dcterms:modified xsi:type="dcterms:W3CDTF">2026-03-19T09:59:53Z</dcterms:modified>
</cp:coreProperties>
</file>