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1" r:id="rId4"/>
    <p:sldId id="262" r:id="rId5"/>
    <p:sldId id="258" r:id="rId6"/>
    <p:sldId id="257" r:id="rId7"/>
    <p:sldId id="260" r:id="rId8"/>
    <p:sldId id="264" r:id="rId9"/>
    <p:sldId id="265" r:id="rId10"/>
    <p:sldId id="266" r:id="rId11"/>
    <p:sldId id="267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7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5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B756-C7AF-4B59-9BEF-C3A302F85107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2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slide" Target="slide1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slide" Target="slide1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4EBCED-3A50-49C3-A86D-325E2BB83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0447" y="1207610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PHƯỜNG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8918" y="2598003"/>
            <a:ext cx="6614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VĂN HỌC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0985" y="3665231"/>
            <a:ext cx="58804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THƠ : RƯỚC ĐÈN THÁNG TÁM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3-4 TUỔI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MGB C2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: 20 – 25 PHÚT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THÂN THỊ HIỆP THẮNG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7943" y="2612571"/>
            <a:ext cx="5185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10554789" y="6165669"/>
            <a:ext cx="783771" cy="470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8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7943" y="2612571"/>
            <a:ext cx="5185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10554789" y="6165669"/>
            <a:ext cx="783771" cy="470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3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y2mate.com - Đêm Trung Thu của Gà Con  Nhạc Thiếu Nhi Trung Th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2247" y="523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ìm hiểu một số hoạt động về Ngày Tết Trung Thu_4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y2mate.com - Chiếc Đèn Ông Sao  Nhạc Trung Thu 2019 Hay Nhấ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0024" y="600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7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5152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11207931" y="6257109"/>
            <a:ext cx="496389" cy="40494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ight Arrow 2">
            <a:hlinkClick r:id="rId5" action="ppaction://hlinksldjump"/>
          </p:cNvPr>
          <p:cNvSpPr/>
          <p:nvPr/>
        </p:nvSpPr>
        <p:spPr>
          <a:xfrm>
            <a:off x="11351623" y="6309360"/>
            <a:ext cx="496388" cy="378823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ight Arrow 2">
            <a:hlinkClick r:id="rId5" action="ppaction://hlinksldjump"/>
          </p:cNvPr>
          <p:cNvSpPr/>
          <p:nvPr/>
        </p:nvSpPr>
        <p:spPr>
          <a:xfrm flipV="1">
            <a:off x="11181806" y="6204855"/>
            <a:ext cx="574765" cy="535577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6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ight Arrow 3">
            <a:hlinkClick r:id="" action="ppaction://noaction"/>
          </p:cNvPr>
          <p:cNvSpPr/>
          <p:nvPr/>
        </p:nvSpPr>
        <p:spPr>
          <a:xfrm>
            <a:off x="10985863" y="6230982"/>
            <a:ext cx="666206" cy="41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7943" y="2612571"/>
            <a:ext cx="5185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10554789" y="6165669"/>
            <a:ext cx="783771" cy="470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7943" y="2612571"/>
            <a:ext cx="5185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10554789" y="6165669"/>
            <a:ext cx="783771" cy="470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3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98</Words>
  <Application>Microsoft Office PowerPoint</Application>
  <PresentationFormat>Widescreen</PresentationFormat>
  <Paragraphs>13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17</cp:revision>
  <dcterms:created xsi:type="dcterms:W3CDTF">2022-09-18T07:06:14Z</dcterms:created>
  <dcterms:modified xsi:type="dcterms:W3CDTF">2025-09-27T01:25:46Z</dcterms:modified>
</cp:coreProperties>
</file>