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17"/>
  </p:notesMasterIdLst>
  <p:sldIdLst>
    <p:sldId id="305" r:id="rId2"/>
    <p:sldId id="306" r:id="rId3"/>
    <p:sldId id="297" r:id="rId4"/>
    <p:sldId id="278" r:id="rId5"/>
    <p:sldId id="302" r:id="rId6"/>
    <p:sldId id="309" r:id="rId7"/>
    <p:sldId id="282" r:id="rId8"/>
    <p:sldId id="287" r:id="rId9"/>
    <p:sldId id="299" r:id="rId10"/>
    <p:sldId id="288" r:id="rId11"/>
    <p:sldId id="301" r:id="rId12"/>
    <p:sldId id="289" r:id="rId13"/>
    <p:sldId id="300" r:id="rId14"/>
    <p:sldId id="291" r:id="rId15"/>
    <p:sldId id="312" r:id="rId16"/>
  </p:sldIdLst>
  <p:sldSz cx="12192000" cy="6858000"/>
  <p:notesSz cx="6858000" cy="9144000"/>
  <p:custDataLst>
    <p:tags r:id="rId18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00"/>
    <a:srgbClr val="FF33CC"/>
    <a:srgbClr val="FFFFCC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421" autoAdjust="0"/>
    <p:restoredTop sz="94139" autoAdjust="0"/>
  </p:normalViewPr>
  <p:slideViewPr>
    <p:cSldViewPr>
      <p:cViewPr>
        <p:scale>
          <a:sx n="66" d="100"/>
          <a:sy n="66" d="100"/>
        </p:scale>
        <p:origin x="756" y="-12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B85020-2B68-405C-A9E6-F8C3904CC829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01FD4C-B9AC-47B9-864B-99489D18F3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0905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442AFC-BF68-4381-AD91-894327CCC52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8501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D1A4DD-5480-4398-B0AC-00BC45BE54C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5188805"/>
      </p:ext>
    </p:extLst>
  </p:cSld>
  <p:clrMapOvr>
    <a:masterClrMapping/>
  </p:clrMapOvr>
  <p:transition advClick="0" advTm="6000"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34B25D-9C57-48F7-A032-7AB1DB2EB84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0091377"/>
      </p:ext>
    </p:extLst>
  </p:cSld>
  <p:clrMapOvr>
    <a:masterClrMapping/>
  </p:clrMapOvr>
  <p:transition advClick="0" advTm="6000"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8D2346-8E30-4564-A498-92092C8D678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2212806"/>
      </p:ext>
    </p:extLst>
  </p:cSld>
  <p:clrMapOvr>
    <a:masterClrMapping/>
  </p:clrMapOvr>
  <p:transition advClick="0" advTm="6000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400951-DF45-4391-8973-46B922D6D95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4857831"/>
      </p:ext>
    </p:extLst>
  </p:cSld>
  <p:clrMapOvr>
    <a:masterClrMapping/>
  </p:clrMapOvr>
  <p:transition advClick="0" advTm="6000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EE44FE-2F8C-44E9-AC12-131AEB46EC1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1238543"/>
      </p:ext>
    </p:extLst>
  </p:cSld>
  <p:clrMapOvr>
    <a:masterClrMapping/>
  </p:clrMapOvr>
  <p:transition advClick="0" advTm="6000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06A368-437C-4FBA-A9D7-04EA4C6128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5184701"/>
      </p:ext>
    </p:extLst>
  </p:cSld>
  <p:clrMapOvr>
    <a:masterClrMapping/>
  </p:clrMapOvr>
  <p:transition advClick="0" advTm="6000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A97115-13C7-44CB-BB41-CE6C51ACBEB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4060051"/>
      </p:ext>
    </p:extLst>
  </p:cSld>
  <p:clrMapOvr>
    <a:masterClrMapping/>
  </p:clrMapOvr>
  <p:transition advClick="0" advTm="6000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99B325-E075-4A06-B2EE-BA8AC3C3DCE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0663818"/>
      </p:ext>
    </p:extLst>
  </p:cSld>
  <p:clrMapOvr>
    <a:masterClrMapping/>
  </p:clrMapOvr>
  <p:transition advClick="0" advTm="6000"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E33F02-6D8F-4B56-AF42-8E7EFBA950F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9110163"/>
      </p:ext>
    </p:extLst>
  </p:cSld>
  <p:clrMapOvr>
    <a:masterClrMapping/>
  </p:clrMapOvr>
  <p:transition advClick="0" advTm="6000"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E91730-AE5E-4618-962B-71D1C136512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8448372"/>
      </p:ext>
    </p:extLst>
  </p:cSld>
  <p:clrMapOvr>
    <a:masterClrMapping/>
  </p:clrMapOvr>
  <p:transition advClick="0" advTm="6000"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38C436-BB1E-4C36-B890-4E81B1A019B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1221200"/>
      </p:ext>
    </p:extLst>
  </p:cSld>
  <p:clrMapOvr>
    <a:masterClrMapping/>
  </p:clrMapOvr>
  <p:transition advClick="0" advTm="6000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64BD6D1C-5FF5-4A8F-81D4-C368570CD00E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ransition advClick="0" advTm="6000">
    <p:fade thruBlk="1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6.png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gi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12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Administrator\Desktop\Huyen\HappyBirthday-VA_9ey.mp3" TargetMode="External"/><Relationship Id="rId6" Type="http://schemas.openxmlformats.org/officeDocument/2006/relationships/image" Target="../media/image21.jpeg"/><Relationship Id="rId11" Type="http://schemas.openxmlformats.org/officeDocument/2006/relationships/image" Target="../media/image23.png"/><Relationship Id="rId5" Type="http://schemas.openxmlformats.org/officeDocument/2006/relationships/image" Target="../media/image20.jpeg"/><Relationship Id="rId10" Type="http://schemas.openxmlformats.org/officeDocument/2006/relationships/image" Target="../media/image12.gif"/><Relationship Id="rId4" Type="http://schemas.openxmlformats.org/officeDocument/2006/relationships/image" Target="../media/image7.gif"/><Relationship Id="rId9" Type="http://schemas.openxmlformats.org/officeDocument/2006/relationships/image" Target="../media/image11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7" Type="http://schemas.microsoft.com/office/2007/relationships/hdphoto" Target="../media/hdphoto2.wdp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gif"/><Relationship Id="rId4" Type="http://schemas.openxmlformats.org/officeDocument/2006/relationships/image" Target="../media/image12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2400"/>
            <a:ext cx="12192000" cy="7010400"/>
          </a:xfrm>
        </p:spPr>
      </p:pic>
      <p:sp>
        <p:nvSpPr>
          <p:cNvPr id="5" name="Rectangle 4"/>
          <p:cNvSpPr/>
          <p:nvPr/>
        </p:nvSpPr>
        <p:spPr>
          <a:xfrm>
            <a:off x="3367980" y="257399"/>
            <a:ext cx="569533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UỶ BAN NHÂN </a:t>
            </a:r>
            <a:r>
              <a:rPr lang="en-US" sz="2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 PHƯỜNG 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 BIÊN</a:t>
            </a:r>
          </a:p>
          <a:p>
            <a:pPr lvl="0" algn="ctr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LONG BIÊN</a:t>
            </a:r>
          </a:p>
          <a:p>
            <a:pPr lvl="0" algn="ctr"/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52600" y="1730498"/>
            <a:ext cx="9067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PHÁT TRIỂN NGÔN NGỮ </a:t>
            </a:r>
          </a:p>
        </p:txBody>
      </p:sp>
      <p:sp>
        <p:nvSpPr>
          <p:cNvPr id="7" name="Rectangle 6"/>
          <p:cNvSpPr/>
          <p:nvPr/>
        </p:nvSpPr>
        <p:spPr>
          <a:xfrm>
            <a:off x="3533229" y="3405511"/>
            <a:ext cx="573514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TÀI: TRUYỆN SINH NHẬT CỦA THỎ CON</a:t>
            </a:r>
          </a:p>
          <a:p>
            <a:pPr lvl="0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LỚP: NHÀ TRẺ D2</a:t>
            </a:r>
          </a:p>
          <a:p>
            <a:pPr lvl="0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ĐÀO HẰNG THỦY</a:t>
            </a:r>
          </a:p>
        </p:txBody>
      </p:sp>
      <p:sp>
        <p:nvSpPr>
          <p:cNvPr id="8" name="Rectangle 7"/>
          <p:cNvSpPr/>
          <p:nvPr/>
        </p:nvSpPr>
        <p:spPr>
          <a:xfrm>
            <a:off x="3131789" y="2809738"/>
            <a:ext cx="65380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LÀM QUEN VĂN HỌC</a:t>
            </a:r>
            <a:endParaRPr lang="en-US" sz="2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55502199"/>
      </p:ext>
    </p:extLst>
  </p:cSld>
  <p:clrMapOvr>
    <a:masterClrMapping/>
  </p:clrMapOvr>
  <p:transition advClick="0" advTm="3000">
    <p:fade thruBlk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19178" y="-152400"/>
            <a:ext cx="8884563" cy="7605921"/>
            <a:chOff x="990600" y="-366922"/>
            <a:chExt cx="8884563" cy="7605921"/>
          </a:xfrm>
        </p:grpSpPr>
        <p:pic>
          <p:nvPicPr>
            <p:cNvPr id="4" name="Picture 4" descr="Picture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0600" y="228600"/>
              <a:ext cx="4012735" cy="70103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977" b="100000" l="349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6200" y="2650872"/>
              <a:ext cx="4324348" cy="418839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0400" y="-366922"/>
              <a:ext cx="6674763" cy="36461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48660619"/>
      </p:ext>
    </p:extLst>
  </p:cSld>
  <p:clrMapOvr>
    <a:masterClrMapping/>
  </p:clrMapOvr>
  <p:transition advClick="0" advTm="6000">
    <p:fade thruBlk="1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  <p:sp>
        <p:nvSpPr>
          <p:cNvPr id="5" name="Title 3"/>
          <p:cNvSpPr txBox="1">
            <a:spLocks/>
          </p:cNvSpPr>
          <p:nvPr/>
        </p:nvSpPr>
        <p:spPr bwMode="auto">
          <a:xfrm>
            <a:off x="1752600" y="1600200"/>
            <a:ext cx="9372600" cy="134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1945514"/>
      </p:ext>
    </p:extLst>
  </p:cSld>
  <p:clrMapOvr>
    <a:masterClrMapping/>
  </p:clrMapOvr>
  <p:transition advClick="0" advTm="6000">
    <p:fade thruBlk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60000"/>
                <a:lumOff val="40000"/>
              </a:schemeClr>
            </a:gs>
            <a:gs pos="74000">
              <a:schemeClr val="accent6">
                <a:lumMod val="20000"/>
                <a:lumOff val="80000"/>
              </a:schemeClr>
            </a:gs>
            <a:gs pos="83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971800" y="457200"/>
            <a:ext cx="2895600" cy="2209800"/>
            <a:chOff x="6477000" y="533400"/>
            <a:chExt cx="2895600" cy="2209800"/>
          </a:xfrm>
        </p:grpSpPr>
        <p:pic>
          <p:nvPicPr>
            <p:cNvPr id="5" name="Picture 2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7000" y="533400"/>
              <a:ext cx="1447800" cy="2209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7582422" y="1600200"/>
              <a:ext cx="179017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</a:rPr>
                <a:t>CHÓ CON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049243" y="3962400"/>
            <a:ext cx="2856775" cy="2286000"/>
            <a:chOff x="1784498" y="4572000"/>
            <a:chExt cx="2856775" cy="2286000"/>
          </a:xfrm>
        </p:grpSpPr>
        <p:pic>
          <p:nvPicPr>
            <p:cNvPr id="8" name="Picture 5" descr="ducks-copyu"/>
            <p:cNvPicPr>
              <a:picLocks noChangeAspect="1" noChangeArrowheads="1" noCrop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784498" y="4572000"/>
              <a:ext cx="1415901" cy="228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2851095" y="5795665"/>
              <a:ext cx="179017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</a:rPr>
                <a:t>VỊT CON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7086600" y="1637193"/>
            <a:ext cx="2933700" cy="2286000"/>
            <a:chOff x="6438900" y="4572000"/>
            <a:chExt cx="2933700" cy="2286000"/>
          </a:xfrm>
        </p:grpSpPr>
        <p:pic>
          <p:nvPicPr>
            <p:cNvPr id="11" name="Picture 2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438900" y="4572000"/>
              <a:ext cx="1485900" cy="228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7582422" y="6026497"/>
              <a:ext cx="179017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</a:rPr>
                <a:t>GÀ CON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63707551"/>
      </p:ext>
    </p:extLst>
  </p:cSld>
  <p:clrMapOvr>
    <a:masterClrMapping/>
  </p:clrMapOvr>
  <p:transition advClick="0" advTm="600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le 6"/>
          <p:cNvSpPr txBox="1">
            <a:spLocks/>
          </p:cNvSpPr>
          <p:nvPr/>
        </p:nvSpPr>
        <p:spPr bwMode="auto">
          <a:xfrm>
            <a:off x="1981200" y="2260294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b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 sinh nhật của thỏ con diễn ra như thế nào?</a:t>
            </a:r>
            <a:endParaRPr lang="vi-VN" b="1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3802325"/>
      </p:ext>
    </p:extLst>
  </p:cSld>
  <p:clrMapOvr>
    <a:masterClrMapping/>
  </p:clrMapOvr>
  <p:transition advClick="0" advTm="6000">
    <p:fade thruBlk="1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ình ảnh có liên qu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533400"/>
            <a:ext cx="46482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2" descr="Hình ảnh có liên qu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-533400"/>
            <a:ext cx="46482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9" descr="Picture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648076" y="990600"/>
            <a:ext cx="2447925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13" descr="3938027-293670-pink-gift-box-with-bow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1788" y="3467100"/>
            <a:ext cx="633412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12" descr="1672157-728753-vector-gift-box-yellow-color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4076701"/>
            <a:ext cx="68738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HappyBirthday-VA_9ey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4600" y="64389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37500" y="1998663"/>
            <a:ext cx="2501900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088" y="1195389"/>
            <a:ext cx="2284412" cy="347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5" descr="ducks-copyu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73314" y="3071813"/>
            <a:ext cx="2549525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9" name="Picture 10" descr="ban 54756 copy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0088" y="3221038"/>
            <a:ext cx="38862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0" name="Picture 11" descr="banh 3254 copy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1939" y="2843213"/>
            <a:ext cx="1508125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1" name="Picture 26" descr="3938027-293670-pink-gift-box-with-bow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5438" y="3314700"/>
            <a:ext cx="633412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2" name="Picture 12" descr="1672157-728753-vector-gift-box-yellow-color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3910014"/>
            <a:ext cx="68738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3329965"/>
      </p:ext>
    </p:extLst>
  </p:cSld>
  <p:clrMapOvr>
    <a:masterClrMapping/>
  </p:clrMapOvr>
  <p:transition advClick="0" advTm="600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486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48148E-6 C 0.00243 -0.01227 0.00295 -0.02523 0.00799 -0.03704 C 0.00938 -0.04028 0.00938 -0.04444 0.01233 -0.04676 C 0.01528 -0.0493 0.02049 -0.0493 0.02483 -0.05023 C 0.02344 -0.03565 0.02257 -0.02106 0.02049 -0.00671 C 0.01997 -0.00324 0.02049 0.00208 0.01615 0.00347 C 0.01111 0.00533 0.00556 0.00093 -3.33333E-6 -1.48148E-6 Z " pathEditMode="relative" rAng="0" ptsTypes="fffffff">
                                      <p:cBhvr>
                                        <p:cTn id="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3" y="-2245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0" presetClass="path" presetSubtype="0" repeatCount="3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4.44444E-6 C -0.00782 -0.00348 -0.00834 -0.00672 -0.00643 -0.01713 C -0.00643 -0.01713 -0.00469 -0.02199 -0.00313 -0.02361 C -0.00174 -0.025 0.00017 -0.025 0.00173 -0.0257 C 0.01215 -0.03519 0.01475 -0.02686 0.00972 -0.00857 C 0.00885 -0.0051 0.00208 -0.00301 -5.55556E-7 -0.00209 C -0.01077 -0.00486 -0.01059 -0.00556 -5.55556E-7 4.44444E-6 Z " pathEditMode="relative" ptsTypes="fffffff">
                                      <p:cBhvr>
                                        <p:cTn id="1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2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700" y="665789"/>
            <a:ext cx="9372600" cy="521887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50065" y="3275226"/>
            <a:ext cx="40794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8466428"/>
      </p:ext>
    </p:extLst>
  </p:cSld>
  <p:clrMapOvr>
    <a:masterClrMapping/>
  </p:clrMapOvr>
  <p:transition advClick="0" advTm="6000">
    <p:fade thruBlk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139967" y="846138"/>
            <a:ext cx="591206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  <a:p>
            <a:pPr algn="ctr"/>
            <a:r>
              <a:rPr lang="en-US" sz="5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endParaRPr 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3135723"/>
      </p:ext>
    </p:extLst>
  </p:cSld>
  <p:clrMapOvr>
    <a:masterClrMapping/>
  </p:clrMapOvr>
  <p:transition advClick="0" advTm="6000"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SINH-NHẬT-CỦA-THỎ-CON-_-KỂ-CHUYỆN-BÉ-NGHE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664813"/>
      </p:ext>
    </p:extLst>
  </p:cSld>
  <p:clrMapOvr>
    <a:masterClrMapping/>
  </p:clrMapOvr>
  <p:transition advClick="0" advTm="600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8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54"/>
            <a:ext cx="12192000" cy="6851073"/>
          </a:xfrm>
        </p:spPr>
      </p:pic>
      <p:sp>
        <p:nvSpPr>
          <p:cNvPr id="5" name="Rectangle 4"/>
          <p:cNvSpPr/>
          <p:nvPr/>
        </p:nvSpPr>
        <p:spPr>
          <a:xfrm>
            <a:off x="2133600" y="3048001"/>
            <a:ext cx="7696200" cy="3581399"/>
          </a:xfrm>
          <a:prstGeom prst="rect">
            <a:avLst/>
          </a:prstGeom>
          <a:noFill/>
        </p:spPr>
        <p:txBody>
          <a:bodyPr spcFirstLastPara="1" wrap="none" lIns="91440" tIns="45720" rIns="91440" bIns="45720" numCol="1">
            <a:prstTxWarp prst="textArchUp">
              <a:avLst/>
            </a:prstTxWarp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8800" b="1" dirty="0">
                <a:ln/>
                <a:solidFill>
                  <a:schemeClr val="accent3"/>
                </a:solidFill>
              </a:rPr>
              <a:t>ĐÀM THOẠI</a:t>
            </a:r>
          </a:p>
        </p:txBody>
      </p:sp>
    </p:spTree>
    <p:extLst>
      <p:ext uri="{BB962C8B-B14F-4D97-AF65-F5344CB8AC3E}">
        <p14:creationId xmlns:p14="http://schemas.microsoft.com/office/powerpoint/2010/main" val="2535212141"/>
      </p:ext>
    </p:extLst>
  </p:cSld>
  <p:clrMapOvr>
    <a:masterClrMapping/>
  </p:clrMapOvr>
  <p:transition advClick="0" advTm="6000">
    <p:fade thruBlk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TextBox 5"/>
          <p:cNvSpPr txBox="1"/>
          <p:nvPr/>
        </p:nvSpPr>
        <p:spPr>
          <a:xfrm>
            <a:off x="2416619" y="2438400"/>
            <a:ext cx="7391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3683740"/>
      </p:ext>
    </p:extLst>
  </p:cSld>
  <p:clrMapOvr>
    <a:masterClrMapping/>
  </p:clrMapOvr>
  <p:transition advClick="0" advTm="6000">
    <p:fade thruBlk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15800" cy="6836229"/>
          </a:xfrm>
        </p:spPr>
      </p:pic>
      <p:pic>
        <p:nvPicPr>
          <p:cNvPr id="5" name="Picture 4" descr="Picture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336490" y="1905001"/>
            <a:ext cx="2654574" cy="5333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1768476"/>
            <a:ext cx="3646128" cy="36461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977" b="100000" l="349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464" y="3386967"/>
            <a:ext cx="3200400" cy="344926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38401" y="150895"/>
            <a:ext cx="749737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4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4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4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  <a:endParaRPr lang="vi-VN" sz="4400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8439410"/>
      </p:ext>
    </p:extLst>
  </p:cSld>
  <p:clrMapOvr>
    <a:masterClrMapping/>
  </p:clrMapOvr>
  <p:transition advClick="0" advTm="600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3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7037E-6 C -0.00434 -0.00069 -0.00885 3.7037E-6 -0.01285 -0.00208 C -0.01458 -0.00301 -0.01684 -0.00625 -0.01597 -0.00856 C -0.01493 -0.01111 -0.01163 -0.01018 -0.00955 -0.01088 C -0.00799 -0.01018 -0.00538 -0.01065 -0.00469 -0.00856 C -0.00399 -0.00648 -0.00469 -0.00208 -0.00642 -0.00208 C -0.00833 -0.00208 -0.00851 -0.00648 -0.00955 -0.00856 C -0.00799 -0.01065 -0.00694 -0.01435 -0.00469 -0.01505 C 0.00226 -0.01713 0.01007 -0.01296 0.0033 -0.00208 C 0.00191 0.00023 -0.00104 -0.00069 -0.00312 3.7037E-6 C -0.00521 -0.00069 -0.00955 -0.00208 -0.00955 -0.00208 " pathEditMode="relative" ptsTypes="ffffffffff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935"/>
            <a:ext cx="12192000" cy="6858000"/>
          </a:xfr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905000" y="2286000"/>
            <a:ext cx="9220200" cy="16764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62824168"/>
      </p:ext>
    </p:extLst>
  </p:cSld>
  <p:clrMapOvr>
    <a:masterClrMapping/>
  </p:clrMapOvr>
  <p:transition advClick="0" advTm="6000">
    <p:fade thruBlk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6">
                <a:lumMod val="60000"/>
                <a:lumOff val="40000"/>
              </a:schemeClr>
            </a:gs>
            <a:gs pos="74000">
              <a:schemeClr val="accent6">
                <a:lumMod val="20000"/>
                <a:lumOff val="80000"/>
              </a:schemeClr>
            </a:gs>
            <a:gs pos="83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2133601" y="152400"/>
            <a:ext cx="2743203" cy="2743200"/>
            <a:chOff x="1828797" y="228600"/>
            <a:chExt cx="2743203" cy="2743200"/>
          </a:xfrm>
        </p:grpSpPr>
        <p:pic>
          <p:nvPicPr>
            <p:cNvPr id="4" name="Picture 9" descr="Picture1"/>
            <p:cNvPicPr>
              <a:picLocks noChangeAspect="1" noChangeArrowheads="1" noCrop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28797" y="228600"/>
              <a:ext cx="1067325" cy="274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2781822" y="1834726"/>
              <a:ext cx="179017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</a:rPr>
                <a:t>THỎ CON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7258050" y="419100"/>
            <a:ext cx="2895600" cy="2209800"/>
            <a:chOff x="6477000" y="533400"/>
            <a:chExt cx="2895600" cy="2209800"/>
          </a:xfrm>
        </p:grpSpPr>
        <p:pic>
          <p:nvPicPr>
            <p:cNvPr id="6" name="Picture 2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7000" y="533400"/>
              <a:ext cx="1447800" cy="2209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7582422" y="1600200"/>
              <a:ext cx="179017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</a:rPr>
                <a:t>CHÓ CON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2070136" y="4246157"/>
            <a:ext cx="2856775" cy="2286000"/>
            <a:chOff x="1784498" y="4572000"/>
            <a:chExt cx="2856775" cy="2286000"/>
          </a:xfrm>
        </p:grpSpPr>
        <p:pic>
          <p:nvPicPr>
            <p:cNvPr id="7" name="Picture 5" descr="ducks-copyu"/>
            <p:cNvPicPr>
              <a:picLocks noChangeAspect="1" noChangeArrowheads="1" noCrop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784498" y="4572000"/>
              <a:ext cx="1415901" cy="228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2851095" y="5795665"/>
              <a:ext cx="179017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</a:rPr>
                <a:t>VỊT CON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7219032" y="3962400"/>
            <a:ext cx="2933700" cy="2286000"/>
            <a:chOff x="6438900" y="4572000"/>
            <a:chExt cx="2933700" cy="2286000"/>
          </a:xfrm>
        </p:grpSpPr>
        <p:pic>
          <p:nvPicPr>
            <p:cNvPr id="5" name="Picture 2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438900" y="4572000"/>
              <a:ext cx="1485900" cy="228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7582422" y="6026497"/>
              <a:ext cx="179017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</a:rPr>
                <a:t>GÀ CON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24534449"/>
      </p:ext>
    </p:extLst>
  </p:cSld>
  <p:clrMapOvr>
    <a:masterClrMapping/>
  </p:clrMapOvr>
  <p:transition advClick="0" advTm="600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47575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676400" y="2209800"/>
            <a:ext cx="91440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 err="1">
                <a:ln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5400" b="1" dirty="0">
                <a:ln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5400" b="1" dirty="0" err="1">
                <a:ln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5400" b="1" dirty="0">
                <a:ln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5400" b="1" dirty="0">
                <a:ln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5400" b="1" dirty="0">
                <a:ln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5400" b="1" dirty="0" err="1">
                <a:ln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400" b="1" dirty="0">
                <a:ln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5400" b="1" dirty="0">
                <a:ln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</a:p>
        </p:txBody>
      </p:sp>
    </p:spTree>
    <p:extLst>
      <p:ext uri="{BB962C8B-B14F-4D97-AF65-F5344CB8AC3E}">
        <p14:creationId xmlns:p14="http://schemas.microsoft.com/office/powerpoint/2010/main" val="1119658259"/>
      </p:ext>
    </p:extLst>
  </p:cSld>
  <p:clrMapOvr>
    <a:masterClrMapping/>
  </p:clrMapOvr>
  <p:transition advClick="0" advTm="6000">
    <p:fade thruBlk="1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64&quot;/&gt;&lt;/object&gt;&lt;object type=&quot;3&quot; unique_id=&quot;10005&quot;&gt;&lt;property id=&quot;20148&quot; value=&quot;5&quot;/&gt;&lt;property id=&quot;20300&quot; value=&quot;Slide 2&quot;/&gt;&lt;property id=&quot;20307&quot; value=&quot;263&quot;/&gt;&lt;/object&gt;&lt;object type=&quot;3&quot; unique_id=&quot;10006&quot;&gt;&lt;property id=&quot;20148&quot; value=&quot;5&quot;/&gt;&lt;property id=&quot;20300&quot; value=&quot;Slide 3&quot;/&gt;&lt;property id=&quot;20307&quot; value=&quot;262&quot;/&gt;&lt;/object&gt;&lt;object type=&quot;3&quot; unique_id=&quot;10007&quot;&gt;&lt;property id=&quot;20148&quot; value=&quot;5&quot;/&gt;&lt;property id=&quot;20300&quot; value=&quot;Slide 4&quot;/&gt;&lt;property id=&quot;20307&quot; value=&quot;261&quot;/&gt;&lt;/object&gt;&lt;object type=&quot;3&quot; unique_id=&quot;10008&quot;&gt;&lt;property id=&quot;20148&quot; value=&quot;5&quot;/&gt;&lt;property id=&quot;20300&quot; value=&quot;Slide 5&quot;/&gt;&lt;property id=&quot;20307&quot; value=&quot;257&quot;/&gt;&lt;/object&gt;&lt;object type=&quot;3&quot; unique_id=&quot;10009&quot;&gt;&lt;property id=&quot;20148&quot; value=&quot;5&quot;/&gt;&lt;property id=&quot;20300&quot; value=&quot;Slide 6&quot;/&gt;&lt;property id=&quot;20307&quot; value=&quot;259&quot;/&gt;&lt;/object&gt;&lt;object type=&quot;3&quot; unique_id=&quot;10010&quot;&gt;&lt;property id=&quot;20148&quot; value=&quot;5&quot;/&gt;&lt;property id=&quot;20300&quot; value=&quot;Slide 7&quot;/&gt;&lt;property id=&quot;20307&quot; value=&quot;260&quot;/&gt;&lt;/object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GENSWF_SLIDE_TITLE" val="Trang bìa"/>
  <p:tag name="ISPRING_PLAYER_PLAYLIST_ID" val="1c028580129d8b2352767c3a7bd68590d65957e3"/>
  <p:tag name="GENSWF_ADVANCE_TIME" val="35.710"/>
  <p:tag name="TIMING" val="|0.284|2.039|2.25|2.577|2.119|2.002|2.717|2.984|2.952|4.397|4.462|4.12"/>
  <p:tag name="ISPRING_PLAYER_LAYOUT_TYPE" val="Full"/>
  <p:tag name="ISPRING_SLIDE_ID_2" val="{EB1E6A44-643D-434F-BC71-F0D0B9D66C0B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781</TotalTime>
  <Words>133</Words>
  <Application>Microsoft Office PowerPoint</Application>
  <PresentationFormat>Widescreen</PresentationFormat>
  <Paragraphs>30</Paragraphs>
  <Slides>15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Administrator</cp:lastModifiedBy>
  <cp:revision>123</cp:revision>
  <dcterms:created xsi:type="dcterms:W3CDTF">2013-11-02T02:11:17Z</dcterms:created>
  <dcterms:modified xsi:type="dcterms:W3CDTF">2025-09-25T09:21:48Z</dcterms:modified>
</cp:coreProperties>
</file>