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88" r:id="rId3"/>
  </p:sldMasterIdLst>
  <p:notesMasterIdLst>
    <p:notesMasterId r:id="rId16"/>
  </p:notesMasterIdLst>
  <p:sldIdLst>
    <p:sldId id="416" r:id="rId4"/>
    <p:sldId id="324" r:id="rId5"/>
    <p:sldId id="396" r:id="rId6"/>
    <p:sldId id="397" r:id="rId7"/>
    <p:sldId id="398" r:id="rId8"/>
    <p:sldId id="401" r:id="rId9"/>
    <p:sldId id="413" r:id="rId10"/>
    <p:sldId id="402" r:id="rId11"/>
    <p:sldId id="403" r:id="rId12"/>
    <p:sldId id="406" r:id="rId13"/>
    <p:sldId id="409" r:id="rId14"/>
    <p:sldId id="4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44DB-A8B9-4CBA-998E-0B71115576C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F69F-C3E1-484A-A5B5-1D64491C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90746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895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44897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1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5D1DB-5D91-4121-85C0-EDBAFDF6FF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ED16A-650F-4B33-BC9C-1791C388B2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82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C2D45-4B43-4F4B-94FB-A936DF64BF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5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2671E-0740-49EC-A29E-C6B0C8C3D2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3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9A6E9-8C08-43C5-9C0F-C94DDD6C78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8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780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19756-8B46-4D6B-9F7A-12B40DBB52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2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BAF7C-A3A4-40BF-A5A1-E9CFDAF4277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13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10871-4CC1-4A8D-B8C9-27C5C1A7E05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0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567D1-4ACE-4AAF-A4C5-7DA47A10FA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BD379-351D-4B8D-B0BE-43DD72B9F48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3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95874-1578-4DFC-85E0-5E025374E0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5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5B069-41B3-4752-A886-411CD50DCE0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939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861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884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10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0175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50033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372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1484621-7A2D-4CE3-8463-2867AA86997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3527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0D05F-4961-4DDA-B23C-EDA87A2973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hom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3302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3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9700" y="-9525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9650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oa 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629151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7075" y="-752475"/>
            <a:ext cx="533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nhom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950" y="116295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91575" y="-942975"/>
            <a:ext cx="533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hoa 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6482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9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6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2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39550" y="2172336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110" y="2261328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133600" y="2895601"/>
            <a:ext cx="7772400" cy="1470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LĨNH VỰC PHÁT TRIỂN THẨM MỸ</a:t>
            </a:r>
            <a:b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altLang="en-US" sz="4000" dirty="0">
                <a:solidFill>
                  <a:srgbClr val="CC0099"/>
                </a:solidFill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ĐÈN LỒNG</a:t>
            </a:r>
            <a:b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5" name="Picture 21" descr="nhom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" y="140699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"/>
          <p:cNvSpPr txBox="1">
            <a:spLocks noChangeArrowheads="1"/>
          </p:cNvSpPr>
          <p:nvPr/>
        </p:nvSpPr>
        <p:spPr bwMode="auto">
          <a:xfrm>
            <a:off x="4185842" y="663575"/>
            <a:ext cx="4277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</p:spTree>
    <p:extLst>
      <p:ext uri="{BB962C8B-B14F-4D97-AF65-F5344CB8AC3E}">
        <p14:creationId xmlns:p14="http://schemas.microsoft.com/office/powerpoint/2010/main" val="30168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3747770" y="835660"/>
            <a:ext cx="4937125" cy="5195570"/>
            <a:chOff x="5902" y="1316"/>
            <a:chExt cx="7775" cy="8182"/>
          </a:xfrm>
        </p:grpSpPr>
        <p:grpSp>
          <p:nvGrpSpPr>
            <p:cNvPr id="51" name="组合 5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62" name="组合 61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" name="组合 64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66" name="直接连接符 65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接连接符 66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7311" y="2038"/>
                      <a:ext cx="0" cy="1707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1" name="图片 70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3" name="组合 72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B3F428-DBBD-1C18-B339-F020B1653A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0675" y="2018835"/>
            <a:ext cx="4291956" cy="33591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30" name="图片 29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30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0" name="图片 39" descr="组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390" y="471170"/>
            <a:ext cx="2040890" cy="5751195"/>
          </a:xfrm>
          <a:prstGeom prst="rect">
            <a:avLst/>
          </a:prstGeom>
        </p:spPr>
      </p:pic>
      <p:pic>
        <p:nvPicPr>
          <p:cNvPr id="16" name="Picture 2" descr="Cute girl walking with friend cartoon art illustration">
            <a:extLst>
              <a:ext uri="{FF2B5EF4-FFF2-40B4-BE49-F238E27FC236}">
                <a16:creationId xmlns:a16="http://schemas.microsoft.com/office/drawing/2014/main" id="{9D6FAF2E-74C9-A6A5-A39A-3BA1C527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827" y1="54691" x2="57827" y2="54691"/>
                        <a14:foregroundMark x1="58307" y1="51697" x2="61342" y2="60080"/>
                        <a14:foregroundMark x1="58626" y1="67864" x2="58466" y2="71257"/>
                        <a14:foregroundMark x1="38658" y1="67465" x2="41693" y2="70060"/>
                        <a14:foregroundMark x1="34665" y1="80838" x2="34665" y2="80838"/>
                        <a14:foregroundMark x1="35783" y1="88822" x2="35783" y2="88822"/>
                        <a14:foregroundMark x1="36422" y1="87824" x2="36422" y2="86427"/>
                        <a14:foregroundMark x1="58307" y1="78044" x2="58626" y2="83433"/>
                        <a14:foregroundMark x1="55751" y1="79441" x2="56869" y2="85429"/>
                        <a14:foregroundMark x1="67572" y1="76447" x2="69010" y2="82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7" y="3435048"/>
            <a:ext cx="4668147" cy="37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A6435F2-702F-81D1-217F-0AB738EC037D}"/>
              </a:ext>
            </a:extLst>
          </p:cNvPr>
          <p:cNvSpPr/>
          <p:nvPr/>
        </p:nvSpPr>
        <p:spPr>
          <a:xfrm>
            <a:off x="1883842" y="647700"/>
            <a:ext cx="7517334" cy="3124199"/>
          </a:xfrm>
          <a:prstGeom prst="wedgeEllipseCallout">
            <a:avLst>
              <a:gd name="adj1" fmla="val -33310"/>
              <a:gd name="adj2" fmla="val 6283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lồng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lồng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80" name="组合 79"/>
          <p:cNvGrpSpPr/>
          <p:nvPr/>
        </p:nvGrpSpPr>
        <p:grpSpPr>
          <a:xfrm>
            <a:off x="3747770" y="749935"/>
            <a:ext cx="4937125" cy="5195570"/>
            <a:chOff x="5902" y="1316"/>
            <a:chExt cx="7775" cy="8182"/>
          </a:xfrm>
        </p:grpSpPr>
        <p:grpSp>
          <p:nvGrpSpPr>
            <p:cNvPr id="81" name="组合 8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82" name="直接连接符 81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88" name="组合 87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89" name="组合 88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90" name="组合 89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91" name="直接连接符 90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直接连接符 91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" name="组合 92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94" name="直接连接符 93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直接连接符 94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直接连接符 95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>
                      <a:off x="7311" y="2038"/>
                      <a:ext cx="0" cy="839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9" name="图片 98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01" name="组合 100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102" name="直接连接符 101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椭圆 103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D9712B-F913-1774-5A20-9DAB54C6E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0919" y="1642697"/>
            <a:ext cx="4810161" cy="40298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81A27-9F2E-F4BD-ED5D-068BF98A8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2212E-2E0D-68FD-5D01-1AEA405AE0DE}"/>
              </a:ext>
            </a:extLst>
          </p:cNvPr>
          <p:cNvSpPr/>
          <p:nvPr/>
        </p:nvSpPr>
        <p:spPr>
          <a:xfrm>
            <a:off x="854553" y="235974"/>
            <a:ext cx="962294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dịp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rước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38D4B-7EC0-60FF-131D-C258ED3B1260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E56C0-437A-A718-49CC-4A6700512D3E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4E4AD-596C-CFA8-C991-7B9A7449D239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9B695-2626-FBDD-C2F5-3E63A92CD2F9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nháy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09E4A6D-93AC-DC8F-BE75-4D01F3A7B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CED94A9-0275-06DB-3562-69074B898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AE2C8BF-89D2-A781-84E8-21ECA4B4E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58C2D4A-CC68-0D39-52BE-0C1E60038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D253071C-66B7-6C9E-02E4-227E32DD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7C2CEA51-2888-33D8-CBB1-A5C8BF7C14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34154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onnsiteX0" fmla="*/ 0 w 8412043"/>
              <a:gd name="connsiteY0" fmla="*/ 464585 h 2787454"/>
              <a:gd name="connsiteX1" fmla="*/ 761289 w 8412043"/>
              <a:gd name="connsiteY1" fmla="*/ 0 h 2787454"/>
              <a:gd name="connsiteX2" fmla="*/ 1473201 w 8412043"/>
              <a:gd name="connsiteY2" fmla="*/ 0 h 2787454"/>
              <a:gd name="connsiteX3" fmla="*/ 2047322 w 8412043"/>
              <a:gd name="connsiteY3" fmla="*/ 0 h 2787454"/>
              <a:gd name="connsiteX4" fmla="*/ 2483655 w 8412043"/>
              <a:gd name="connsiteY4" fmla="*/ 0 h 2787454"/>
              <a:gd name="connsiteX5" fmla="*/ 2851093 w 8412043"/>
              <a:gd name="connsiteY5" fmla="*/ 0 h 2787454"/>
              <a:gd name="connsiteX6" fmla="*/ 3425215 w 8412043"/>
              <a:gd name="connsiteY6" fmla="*/ 0 h 2787454"/>
              <a:gd name="connsiteX7" fmla="*/ 4068232 w 8412043"/>
              <a:gd name="connsiteY7" fmla="*/ 0 h 2787454"/>
              <a:gd name="connsiteX8" fmla="*/ 4435670 w 8412043"/>
              <a:gd name="connsiteY8" fmla="*/ 0 h 2787454"/>
              <a:gd name="connsiteX9" fmla="*/ 4940897 w 8412043"/>
              <a:gd name="connsiteY9" fmla="*/ 0 h 2787454"/>
              <a:gd name="connsiteX10" fmla="*/ 5515019 w 8412043"/>
              <a:gd name="connsiteY10" fmla="*/ 0 h 2787454"/>
              <a:gd name="connsiteX11" fmla="*/ 5882457 w 8412043"/>
              <a:gd name="connsiteY11" fmla="*/ 0 h 2787454"/>
              <a:gd name="connsiteX12" fmla="*/ 6594368 w 8412043"/>
              <a:gd name="connsiteY12" fmla="*/ 0 h 2787454"/>
              <a:gd name="connsiteX13" fmla="*/ 7650753 w 8412043"/>
              <a:gd name="connsiteY13" fmla="*/ 0 h 2787454"/>
              <a:gd name="connsiteX14" fmla="*/ 8412043 w 8412043"/>
              <a:gd name="connsiteY14" fmla="*/ 464585 h 2787454"/>
              <a:gd name="connsiteX15" fmla="*/ 8412043 w 8412043"/>
              <a:gd name="connsiteY15" fmla="*/ 854824 h 2787454"/>
              <a:gd name="connsiteX16" fmla="*/ 8412043 w 8412043"/>
              <a:gd name="connsiteY16" fmla="*/ 1226481 h 2787454"/>
              <a:gd name="connsiteX17" fmla="*/ 8412043 w 8412043"/>
              <a:gd name="connsiteY17" fmla="*/ 1635303 h 2787454"/>
              <a:gd name="connsiteX18" fmla="*/ 8412043 w 8412043"/>
              <a:gd name="connsiteY18" fmla="*/ 1951212 h 2787454"/>
              <a:gd name="connsiteX19" fmla="*/ 8412043 w 8412043"/>
              <a:gd name="connsiteY19" fmla="*/ 2322868 h 2787454"/>
              <a:gd name="connsiteX20" fmla="*/ 7650753 w 8412043"/>
              <a:gd name="connsiteY20" fmla="*/ 2787454 h 2787454"/>
              <a:gd name="connsiteX21" fmla="*/ 6938841 w 8412043"/>
              <a:gd name="connsiteY21" fmla="*/ 2787454 h 2787454"/>
              <a:gd name="connsiteX22" fmla="*/ 6433614 w 8412043"/>
              <a:gd name="connsiteY22" fmla="*/ 2787454 h 2787454"/>
              <a:gd name="connsiteX23" fmla="*/ 5790598 w 8412043"/>
              <a:gd name="connsiteY23" fmla="*/ 2787454 h 2787454"/>
              <a:gd name="connsiteX24" fmla="*/ 5285371 w 8412043"/>
              <a:gd name="connsiteY24" fmla="*/ 2787454 h 2787454"/>
              <a:gd name="connsiteX25" fmla="*/ 4642354 w 8412043"/>
              <a:gd name="connsiteY25" fmla="*/ 2787454 h 2787454"/>
              <a:gd name="connsiteX26" fmla="*/ 4137127 w 8412043"/>
              <a:gd name="connsiteY26" fmla="*/ 2787454 h 2787454"/>
              <a:gd name="connsiteX27" fmla="*/ 3631899 w 8412043"/>
              <a:gd name="connsiteY27" fmla="*/ 2787454 h 2787454"/>
              <a:gd name="connsiteX28" fmla="*/ 3057777 w 8412043"/>
              <a:gd name="connsiteY28" fmla="*/ 2787454 h 2787454"/>
              <a:gd name="connsiteX29" fmla="*/ 2414761 w 8412043"/>
              <a:gd name="connsiteY29" fmla="*/ 2787454 h 2787454"/>
              <a:gd name="connsiteX30" fmla="*/ 1840639 w 8412043"/>
              <a:gd name="connsiteY30" fmla="*/ 2787454 h 2787454"/>
              <a:gd name="connsiteX31" fmla="*/ 1473201 w 8412043"/>
              <a:gd name="connsiteY31" fmla="*/ 2787454 h 2787454"/>
              <a:gd name="connsiteX32" fmla="*/ 761289 w 8412043"/>
              <a:gd name="connsiteY32" fmla="*/ 2787454 h 2787454"/>
              <a:gd name="connsiteX33" fmla="*/ 0 w 8412043"/>
              <a:gd name="connsiteY33" fmla="*/ 2322868 h 2787454"/>
              <a:gd name="connsiteX34" fmla="*/ 0 w 8412043"/>
              <a:gd name="connsiteY34" fmla="*/ 1988377 h 2787454"/>
              <a:gd name="connsiteX35" fmla="*/ 0 w 8412043"/>
              <a:gd name="connsiteY35" fmla="*/ 1616720 h 2787454"/>
              <a:gd name="connsiteX36" fmla="*/ 0 w 8412043"/>
              <a:gd name="connsiteY36" fmla="*/ 1226481 h 2787454"/>
              <a:gd name="connsiteX37" fmla="*/ 0 w 8412043"/>
              <a:gd name="connsiteY37" fmla="*/ 854824 h 2787454"/>
              <a:gd name="connsiteX38" fmla="*/ 0 w 8412043"/>
              <a:gd name="connsiteY38" fmla="*/ 464585 h 2787454"/>
              <a:gd name="connsiteX0" fmla="*/ 0 w 8412043"/>
              <a:gd name="connsiteY0" fmla="*/ 464585 h 2787454"/>
              <a:gd name="connsiteX1" fmla="*/ 761289 w 8412043"/>
              <a:gd name="connsiteY1" fmla="*/ 0 h 2787454"/>
              <a:gd name="connsiteX2" fmla="*/ 1404306 w 8412043"/>
              <a:gd name="connsiteY2" fmla="*/ 0 h 2787454"/>
              <a:gd name="connsiteX3" fmla="*/ 2116217 w 8412043"/>
              <a:gd name="connsiteY3" fmla="*/ 0 h 2787454"/>
              <a:gd name="connsiteX4" fmla="*/ 2828128 w 8412043"/>
              <a:gd name="connsiteY4" fmla="*/ 0 h 2787454"/>
              <a:gd name="connsiteX5" fmla="*/ 3471145 w 8412043"/>
              <a:gd name="connsiteY5" fmla="*/ 0 h 2787454"/>
              <a:gd name="connsiteX6" fmla="*/ 4114161 w 8412043"/>
              <a:gd name="connsiteY6" fmla="*/ 0 h 2787454"/>
              <a:gd name="connsiteX7" fmla="*/ 4619388 w 8412043"/>
              <a:gd name="connsiteY7" fmla="*/ 0 h 2787454"/>
              <a:gd name="connsiteX8" fmla="*/ 5193510 w 8412043"/>
              <a:gd name="connsiteY8" fmla="*/ 0 h 2787454"/>
              <a:gd name="connsiteX9" fmla="*/ 5836527 w 8412043"/>
              <a:gd name="connsiteY9" fmla="*/ 0 h 2787454"/>
              <a:gd name="connsiteX10" fmla="*/ 6203966 w 8412043"/>
              <a:gd name="connsiteY10" fmla="*/ 0 h 2787454"/>
              <a:gd name="connsiteX11" fmla="*/ 6846982 w 8412043"/>
              <a:gd name="connsiteY11" fmla="*/ 0 h 2787454"/>
              <a:gd name="connsiteX12" fmla="*/ 7650753 w 8412043"/>
              <a:gd name="connsiteY12" fmla="*/ 0 h 2787454"/>
              <a:gd name="connsiteX13" fmla="*/ 8412043 w 8412043"/>
              <a:gd name="connsiteY13" fmla="*/ 464585 h 2787454"/>
              <a:gd name="connsiteX14" fmla="*/ 8412043 w 8412043"/>
              <a:gd name="connsiteY14" fmla="*/ 817659 h 2787454"/>
              <a:gd name="connsiteX15" fmla="*/ 8412043 w 8412043"/>
              <a:gd name="connsiteY15" fmla="*/ 1226481 h 2787454"/>
              <a:gd name="connsiteX16" fmla="*/ 8412043 w 8412043"/>
              <a:gd name="connsiteY16" fmla="*/ 1598138 h 2787454"/>
              <a:gd name="connsiteX17" fmla="*/ 8412043 w 8412043"/>
              <a:gd name="connsiteY17" fmla="*/ 1969794 h 2787454"/>
              <a:gd name="connsiteX18" fmla="*/ 8412043 w 8412043"/>
              <a:gd name="connsiteY18" fmla="*/ 2322868 h 2787454"/>
              <a:gd name="connsiteX19" fmla="*/ 7650753 w 8412043"/>
              <a:gd name="connsiteY19" fmla="*/ 2787454 h 2787454"/>
              <a:gd name="connsiteX20" fmla="*/ 6938841 w 8412043"/>
              <a:gd name="connsiteY20" fmla="*/ 2787454 h 2787454"/>
              <a:gd name="connsiteX21" fmla="*/ 6364720 w 8412043"/>
              <a:gd name="connsiteY21" fmla="*/ 2787454 h 2787454"/>
              <a:gd name="connsiteX22" fmla="*/ 5997281 w 8412043"/>
              <a:gd name="connsiteY22" fmla="*/ 2787454 h 2787454"/>
              <a:gd name="connsiteX23" fmla="*/ 5354265 w 8412043"/>
              <a:gd name="connsiteY23" fmla="*/ 2787454 h 2787454"/>
              <a:gd name="connsiteX24" fmla="*/ 4642354 w 8412043"/>
              <a:gd name="connsiteY24" fmla="*/ 2787454 h 2787454"/>
              <a:gd name="connsiteX25" fmla="*/ 4137127 w 8412043"/>
              <a:gd name="connsiteY25" fmla="*/ 2787454 h 2787454"/>
              <a:gd name="connsiteX26" fmla="*/ 3769688 w 8412043"/>
              <a:gd name="connsiteY26" fmla="*/ 2787454 h 2787454"/>
              <a:gd name="connsiteX27" fmla="*/ 3333356 w 8412043"/>
              <a:gd name="connsiteY27" fmla="*/ 2787454 h 2787454"/>
              <a:gd name="connsiteX28" fmla="*/ 2759234 w 8412043"/>
              <a:gd name="connsiteY28" fmla="*/ 2787454 h 2787454"/>
              <a:gd name="connsiteX29" fmla="*/ 2116217 w 8412043"/>
              <a:gd name="connsiteY29" fmla="*/ 2787454 h 2787454"/>
              <a:gd name="connsiteX30" fmla="*/ 1679884 w 8412043"/>
              <a:gd name="connsiteY30" fmla="*/ 2787454 h 2787454"/>
              <a:gd name="connsiteX31" fmla="*/ 761289 w 8412043"/>
              <a:gd name="connsiteY31" fmla="*/ 2787454 h 2787454"/>
              <a:gd name="connsiteX32" fmla="*/ 0 w 8412043"/>
              <a:gd name="connsiteY32" fmla="*/ 2322868 h 2787454"/>
              <a:gd name="connsiteX33" fmla="*/ 0 w 8412043"/>
              <a:gd name="connsiteY33" fmla="*/ 1914046 h 2787454"/>
              <a:gd name="connsiteX34" fmla="*/ 0 w 8412043"/>
              <a:gd name="connsiteY34" fmla="*/ 1542389 h 2787454"/>
              <a:gd name="connsiteX35" fmla="*/ 0 w 8412043"/>
              <a:gd name="connsiteY35" fmla="*/ 1207898 h 2787454"/>
              <a:gd name="connsiteX36" fmla="*/ 0 w 8412043"/>
              <a:gd name="connsiteY36" fmla="*/ 799076 h 2787454"/>
              <a:gd name="connsiteX37" fmla="*/ 0 w 8412043"/>
              <a:gd name="connsiteY37" fmla="*/ 464585 h 2787454"/>
              <a:gd name="connsiteX0" fmla="*/ 0 w 8412043"/>
              <a:gd name="connsiteY0" fmla="*/ 464585 h 2787454"/>
              <a:gd name="connsiteX1" fmla="*/ 761289 w 8412043"/>
              <a:gd name="connsiteY1" fmla="*/ 0 h 2787454"/>
              <a:gd name="connsiteX2" fmla="*/ 1473201 w 8412043"/>
              <a:gd name="connsiteY2" fmla="*/ 0 h 2787454"/>
              <a:gd name="connsiteX3" fmla="*/ 2047322 w 8412043"/>
              <a:gd name="connsiteY3" fmla="*/ 0 h 2787454"/>
              <a:gd name="connsiteX4" fmla="*/ 2483655 w 8412043"/>
              <a:gd name="connsiteY4" fmla="*/ 0 h 2787454"/>
              <a:gd name="connsiteX5" fmla="*/ 2851093 w 8412043"/>
              <a:gd name="connsiteY5" fmla="*/ 0 h 2787454"/>
              <a:gd name="connsiteX6" fmla="*/ 3425215 w 8412043"/>
              <a:gd name="connsiteY6" fmla="*/ 0 h 2787454"/>
              <a:gd name="connsiteX7" fmla="*/ 4068232 w 8412043"/>
              <a:gd name="connsiteY7" fmla="*/ 0 h 2787454"/>
              <a:gd name="connsiteX8" fmla="*/ 4435670 w 8412043"/>
              <a:gd name="connsiteY8" fmla="*/ 0 h 2787454"/>
              <a:gd name="connsiteX9" fmla="*/ 4940897 w 8412043"/>
              <a:gd name="connsiteY9" fmla="*/ 0 h 2787454"/>
              <a:gd name="connsiteX10" fmla="*/ 5515019 w 8412043"/>
              <a:gd name="connsiteY10" fmla="*/ 0 h 2787454"/>
              <a:gd name="connsiteX11" fmla="*/ 5882457 w 8412043"/>
              <a:gd name="connsiteY11" fmla="*/ 0 h 2787454"/>
              <a:gd name="connsiteX12" fmla="*/ 6594368 w 8412043"/>
              <a:gd name="connsiteY12" fmla="*/ 0 h 2787454"/>
              <a:gd name="connsiteX13" fmla="*/ 7650753 w 8412043"/>
              <a:gd name="connsiteY13" fmla="*/ 0 h 2787454"/>
              <a:gd name="connsiteX14" fmla="*/ 8412043 w 8412043"/>
              <a:gd name="connsiteY14" fmla="*/ 464585 h 2787454"/>
              <a:gd name="connsiteX15" fmla="*/ 8412043 w 8412043"/>
              <a:gd name="connsiteY15" fmla="*/ 854824 h 2787454"/>
              <a:gd name="connsiteX16" fmla="*/ 8412043 w 8412043"/>
              <a:gd name="connsiteY16" fmla="*/ 1226481 h 2787454"/>
              <a:gd name="connsiteX17" fmla="*/ 8412043 w 8412043"/>
              <a:gd name="connsiteY17" fmla="*/ 1635303 h 2787454"/>
              <a:gd name="connsiteX18" fmla="*/ 8412043 w 8412043"/>
              <a:gd name="connsiteY18" fmla="*/ 1951212 h 2787454"/>
              <a:gd name="connsiteX19" fmla="*/ 8412043 w 8412043"/>
              <a:gd name="connsiteY19" fmla="*/ 2322868 h 2787454"/>
              <a:gd name="connsiteX20" fmla="*/ 7650753 w 8412043"/>
              <a:gd name="connsiteY20" fmla="*/ 2787454 h 2787454"/>
              <a:gd name="connsiteX21" fmla="*/ 6938841 w 8412043"/>
              <a:gd name="connsiteY21" fmla="*/ 2787454 h 2787454"/>
              <a:gd name="connsiteX22" fmla="*/ 6433614 w 8412043"/>
              <a:gd name="connsiteY22" fmla="*/ 2787454 h 2787454"/>
              <a:gd name="connsiteX23" fmla="*/ 5790598 w 8412043"/>
              <a:gd name="connsiteY23" fmla="*/ 2787454 h 2787454"/>
              <a:gd name="connsiteX24" fmla="*/ 5285371 w 8412043"/>
              <a:gd name="connsiteY24" fmla="*/ 2787454 h 2787454"/>
              <a:gd name="connsiteX25" fmla="*/ 4642354 w 8412043"/>
              <a:gd name="connsiteY25" fmla="*/ 2787454 h 2787454"/>
              <a:gd name="connsiteX26" fmla="*/ 4137127 w 8412043"/>
              <a:gd name="connsiteY26" fmla="*/ 2787454 h 2787454"/>
              <a:gd name="connsiteX27" fmla="*/ 3631899 w 8412043"/>
              <a:gd name="connsiteY27" fmla="*/ 2787454 h 2787454"/>
              <a:gd name="connsiteX28" fmla="*/ 3057777 w 8412043"/>
              <a:gd name="connsiteY28" fmla="*/ 2787454 h 2787454"/>
              <a:gd name="connsiteX29" fmla="*/ 2414761 w 8412043"/>
              <a:gd name="connsiteY29" fmla="*/ 2787454 h 2787454"/>
              <a:gd name="connsiteX30" fmla="*/ 1840639 w 8412043"/>
              <a:gd name="connsiteY30" fmla="*/ 2787454 h 2787454"/>
              <a:gd name="connsiteX31" fmla="*/ 1473201 w 8412043"/>
              <a:gd name="connsiteY31" fmla="*/ 2787454 h 2787454"/>
              <a:gd name="connsiteX32" fmla="*/ 761289 w 8412043"/>
              <a:gd name="connsiteY32" fmla="*/ 2787454 h 2787454"/>
              <a:gd name="connsiteX33" fmla="*/ 0 w 8412043"/>
              <a:gd name="connsiteY33" fmla="*/ 2322868 h 2787454"/>
              <a:gd name="connsiteX34" fmla="*/ 0 w 8412043"/>
              <a:gd name="connsiteY34" fmla="*/ 1988377 h 2787454"/>
              <a:gd name="connsiteX35" fmla="*/ 0 w 8412043"/>
              <a:gd name="connsiteY35" fmla="*/ 1616720 h 2787454"/>
              <a:gd name="connsiteX36" fmla="*/ 0 w 8412043"/>
              <a:gd name="connsiteY36" fmla="*/ 1226481 h 2787454"/>
              <a:gd name="connsiteX37" fmla="*/ 0 w 8412043"/>
              <a:gd name="connsiteY37" fmla="*/ 854824 h 2787454"/>
              <a:gd name="connsiteX38" fmla="*/ 0 w 8412043"/>
              <a:gd name="connsiteY38" fmla="*/ 464585 h 278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412043" h="2787454" fill="none" extrusionOk="0">
                <a:moveTo>
                  <a:pt x="0" y="464585"/>
                </a:moveTo>
                <a:cubicBezTo>
                  <a:pt x="-57621" y="160851"/>
                  <a:pt x="272261" y="-14430"/>
                  <a:pt x="761289" y="0"/>
                </a:cubicBezTo>
                <a:cubicBezTo>
                  <a:pt x="882120" y="-23510"/>
                  <a:pt x="1259488" y="6395"/>
                  <a:pt x="1473201" y="0"/>
                </a:cubicBezTo>
                <a:cubicBezTo>
                  <a:pt x="1658606" y="28734"/>
                  <a:pt x="1772476" y="-4689"/>
                  <a:pt x="2047322" y="0"/>
                </a:cubicBezTo>
                <a:cubicBezTo>
                  <a:pt x="2301386" y="9052"/>
                  <a:pt x="2332298" y="-1377"/>
                  <a:pt x="2483655" y="0"/>
                </a:cubicBezTo>
                <a:cubicBezTo>
                  <a:pt x="2656138" y="5904"/>
                  <a:pt x="2710579" y="-927"/>
                  <a:pt x="2851093" y="0"/>
                </a:cubicBezTo>
                <a:cubicBezTo>
                  <a:pt x="2962764" y="894"/>
                  <a:pt x="3237624" y="18700"/>
                  <a:pt x="3425215" y="0"/>
                </a:cubicBezTo>
                <a:cubicBezTo>
                  <a:pt x="3546255" y="-20134"/>
                  <a:pt x="3901704" y="-52174"/>
                  <a:pt x="4068232" y="0"/>
                </a:cubicBezTo>
                <a:cubicBezTo>
                  <a:pt x="4244134" y="-10841"/>
                  <a:pt x="4327459" y="-2746"/>
                  <a:pt x="4435670" y="0"/>
                </a:cubicBezTo>
                <a:cubicBezTo>
                  <a:pt x="4487369" y="-9481"/>
                  <a:pt x="4717336" y="42518"/>
                  <a:pt x="4940897" y="0"/>
                </a:cubicBezTo>
                <a:cubicBezTo>
                  <a:pt x="5180286" y="17566"/>
                  <a:pt x="5261187" y="11789"/>
                  <a:pt x="5515019" y="0"/>
                </a:cubicBezTo>
                <a:cubicBezTo>
                  <a:pt x="5785106" y="-14870"/>
                  <a:pt x="5719816" y="6565"/>
                  <a:pt x="5882457" y="0"/>
                </a:cubicBezTo>
                <a:cubicBezTo>
                  <a:pt x="6061255" y="20855"/>
                  <a:pt x="6221281" y="-25334"/>
                  <a:pt x="6594368" y="0"/>
                </a:cubicBezTo>
                <a:cubicBezTo>
                  <a:pt x="6923425" y="-2238"/>
                  <a:pt x="7420544" y="67093"/>
                  <a:pt x="7650753" y="0"/>
                </a:cubicBezTo>
                <a:cubicBezTo>
                  <a:pt x="8027777" y="29447"/>
                  <a:pt x="8433190" y="281042"/>
                  <a:pt x="8412043" y="464585"/>
                </a:cubicBezTo>
                <a:cubicBezTo>
                  <a:pt x="8381946" y="659065"/>
                  <a:pt x="8441055" y="762321"/>
                  <a:pt x="8412043" y="854824"/>
                </a:cubicBezTo>
                <a:cubicBezTo>
                  <a:pt x="8425985" y="965970"/>
                  <a:pt x="8396793" y="1090222"/>
                  <a:pt x="8412043" y="1226481"/>
                </a:cubicBezTo>
                <a:cubicBezTo>
                  <a:pt x="8442954" y="1335283"/>
                  <a:pt x="8362063" y="1467167"/>
                  <a:pt x="8412043" y="1635303"/>
                </a:cubicBezTo>
                <a:cubicBezTo>
                  <a:pt x="8432485" y="1840157"/>
                  <a:pt x="8391350" y="1832951"/>
                  <a:pt x="8412043" y="1951212"/>
                </a:cubicBezTo>
                <a:cubicBezTo>
                  <a:pt x="8432021" y="2059440"/>
                  <a:pt x="8410356" y="2178178"/>
                  <a:pt x="8412043" y="2322868"/>
                </a:cubicBezTo>
                <a:cubicBezTo>
                  <a:pt x="8511548" y="2515189"/>
                  <a:pt x="8103342" y="2787639"/>
                  <a:pt x="7650753" y="2787454"/>
                </a:cubicBezTo>
                <a:cubicBezTo>
                  <a:pt x="7504072" y="2773166"/>
                  <a:pt x="7140653" y="2798469"/>
                  <a:pt x="6938841" y="2787454"/>
                </a:cubicBezTo>
                <a:cubicBezTo>
                  <a:pt x="6668799" y="2813405"/>
                  <a:pt x="6558663" y="2773754"/>
                  <a:pt x="6433614" y="2787454"/>
                </a:cubicBezTo>
                <a:cubicBezTo>
                  <a:pt x="6261688" y="2707959"/>
                  <a:pt x="5975377" y="2803116"/>
                  <a:pt x="5790598" y="2787454"/>
                </a:cubicBezTo>
                <a:cubicBezTo>
                  <a:pt x="5563238" y="2803524"/>
                  <a:pt x="5521919" y="2794221"/>
                  <a:pt x="5285371" y="2787454"/>
                </a:cubicBezTo>
                <a:cubicBezTo>
                  <a:pt x="5023278" y="2779192"/>
                  <a:pt x="4773720" y="2729834"/>
                  <a:pt x="4642354" y="2787454"/>
                </a:cubicBezTo>
                <a:cubicBezTo>
                  <a:pt x="4449030" y="2840365"/>
                  <a:pt x="4360482" y="2767804"/>
                  <a:pt x="4137127" y="2787454"/>
                </a:cubicBezTo>
                <a:cubicBezTo>
                  <a:pt x="3909318" y="2793216"/>
                  <a:pt x="3848172" y="2765886"/>
                  <a:pt x="3631899" y="2787454"/>
                </a:cubicBezTo>
                <a:cubicBezTo>
                  <a:pt x="3423420" y="2811445"/>
                  <a:pt x="3301574" y="2789635"/>
                  <a:pt x="3057777" y="2787454"/>
                </a:cubicBezTo>
                <a:cubicBezTo>
                  <a:pt x="2817540" y="2782721"/>
                  <a:pt x="2721412" y="2796415"/>
                  <a:pt x="2414761" y="2787454"/>
                </a:cubicBezTo>
                <a:cubicBezTo>
                  <a:pt x="2229782" y="2775435"/>
                  <a:pt x="2029530" y="2779471"/>
                  <a:pt x="1840639" y="2787454"/>
                </a:cubicBezTo>
                <a:cubicBezTo>
                  <a:pt x="1601698" y="2793417"/>
                  <a:pt x="1588210" y="2795502"/>
                  <a:pt x="1473201" y="2787454"/>
                </a:cubicBezTo>
                <a:cubicBezTo>
                  <a:pt x="1362617" y="2744783"/>
                  <a:pt x="973877" y="2775851"/>
                  <a:pt x="761289" y="2787454"/>
                </a:cubicBezTo>
                <a:cubicBezTo>
                  <a:pt x="380459" y="2800781"/>
                  <a:pt x="2298" y="2569573"/>
                  <a:pt x="0" y="2322868"/>
                </a:cubicBezTo>
                <a:cubicBezTo>
                  <a:pt x="23130" y="2198330"/>
                  <a:pt x="-32432" y="2092755"/>
                  <a:pt x="0" y="1988377"/>
                </a:cubicBezTo>
                <a:cubicBezTo>
                  <a:pt x="21646" y="1884317"/>
                  <a:pt x="13299" y="1775446"/>
                  <a:pt x="0" y="1616720"/>
                </a:cubicBezTo>
                <a:cubicBezTo>
                  <a:pt x="19764" y="1472389"/>
                  <a:pt x="-8047" y="1383733"/>
                  <a:pt x="0" y="1226481"/>
                </a:cubicBezTo>
                <a:cubicBezTo>
                  <a:pt x="13016" y="1072945"/>
                  <a:pt x="16980" y="994145"/>
                  <a:pt x="0" y="854824"/>
                </a:cubicBezTo>
                <a:cubicBezTo>
                  <a:pt x="-1185" y="761951"/>
                  <a:pt x="34803" y="679728"/>
                  <a:pt x="0" y="464585"/>
                </a:cubicBezTo>
                <a:close/>
              </a:path>
              <a:path w="8412043" h="2787454" stroke="0" extrusionOk="0">
                <a:moveTo>
                  <a:pt x="0" y="464585"/>
                </a:moveTo>
                <a:cubicBezTo>
                  <a:pt x="58697" y="302420"/>
                  <a:pt x="432874" y="-40858"/>
                  <a:pt x="761289" y="0"/>
                </a:cubicBezTo>
                <a:cubicBezTo>
                  <a:pt x="968878" y="-11855"/>
                  <a:pt x="1115786" y="9300"/>
                  <a:pt x="1404306" y="0"/>
                </a:cubicBezTo>
                <a:cubicBezTo>
                  <a:pt x="1605116" y="12520"/>
                  <a:pt x="1835035" y="19675"/>
                  <a:pt x="2116217" y="0"/>
                </a:cubicBezTo>
                <a:cubicBezTo>
                  <a:pt x="2368316" y="-10991"/>
                  <a:pt x="2539568" y="-50348"/>
                  <a:pt x="2828128" y="0"/>
                </a:cubicBezTo>
                <a:cubicBezTo>
                  <a:pt x="3043468" y="11197"/>
                  <a:pt x="3240903" y="18506"/>
                  <a:pt x="3471145" y="0"/>
                </a:cubicBezTo>
                <a:cubicBezTo>
                  <a:pt x="3693429" y="-18322"/>
                  <a:pt x="3921722" y="-31539"/>
                  <a:pt x="4114161" y="0"/>
                </a:cubicBezTo>
                <a:cubicBezTo>
                  <a:pt x="4275219" y="-35331"/>
                  <a:pt x="4498527" y="-19783"/>
                  <a:pt x="4619388" y="0"/>
                </a:cubicBezTo>
                <a:cubicBezTo>
                  <a:pt x="4757157" y="-672"/>
                  <a:pt x="5034390" y="24287"/>
                  <a:pt x="5193510" y="0"/>
                </a:cubicBezTo>
                <a:cubicBezTo>
                  <a:pt x="5348595" y="-22385"/>
                  <a:pt x="5722214" y="-26972"/>
                  <a:pt x="5836527" y="0"/>
                </a:cubicBezTo>
                <a:cubicBezTo>
                  <a:pt x="5957529" y="-4898"/>
                  <a:pt x="6067155" y="8723"/>
                  <a:pt x="6203966" y="0"/>
                </a:cubicBezTo>
                <a:cubicBezTo>
                  <a:pt x="6321188" y="17680"/>
                  <a:pt x="6634717" y="39363"/>
                  <a:pt x="6846982" y="0"/>
                </a:cubicBezTo>
                <a:cubicBezTo>
                  <a:pt x="7102351" y="15554"/>
                  <a:pt x="7259225" y="-15837"/>
                  <a:pt x="7650753" y="0"/>
                </a:cubicBezTo>
                <a:cubicBezTo>
                  <a:pt x="8031134" y="-69992"/>
                  <a:pt x="8411109" y="220002"/>
                  <a:pt x="8412043" y="464585"/>
                </a:cubicBezTo>
                <a:cubicBezTo>
                  <a:pt x="8394648" y="606081"/>
                  <a:pt x="8415463" y="699406"/>
                  <a:pt x="8412043" y="817659"/>
                </a:cubicBezTo>
                <a:cubicBezTo>
                  <a:pt x="8404401" y="939233"/>
                  <a:pt x="8376782" y="1030753"/>
                  <a:pt x="8412043" y="1226481"/>
                </a:cubicBezTo>
                <a:cubicBezTo>
                  <a:pt x="8427468" y="1412739"/>
                  <a:pt x="8411371" y="1462483"/>
                  <a:pt x="8412043" y="1598138"/>
                </a:cubicBezTo>
                <a:cubicBezTo>
                  <a:pt x="8420954" y="1741980"/>
                  <a:pt x="8425149" y="1808181"/>
                  <a:pt x="8412043" y="1969794"/>
                </a:cubicBezTo>
                <a:cubicBezTo>
                  <a:pt x="8411663" y="2141923"/>
                  <a:pt x="8391662" y="2206944"/>
                  <a:pt x="8412043" y="2322868"/>
                </a:cubicBezTo>
                <a:cubicBezTo>
                  <a:pt x="8407437" y="2552630"/>
                  <a:pt x="8023252" y="2741269"/>
                  <a:pt x="7650753" y="2787454"/>
                </a:cubicBezTo>
                <a:cubicBezTo>
                  <a:pt x="7299327" y="2799176"/>
                  <a:pt x="7273422" y="2796921"/>
                  <a:pt x="6938841" y="2787454"/>
                </a:cubicBezTo>
                <a:cubicBezTo>
                  <a:pt x="6604614" y="2776426"/>
                  <a:pt x="6628072" y="2780119"/>
                  <a:pt x="6364720" y="2787454"/>
                </a:cubicBezTo>
                <a:cubicBezTo>
                  <a:pt x="6086505" y="2812552"/>
                  <a:pt x="6173269" y="2814098"/>
                  <a:pt x="5997281" y="2787454"/>
                </a:cubicBezTo>
                <a:cubicBezTo>
                  <a:pt x="5833087" y="2779439"/>
                  <a:pt x="5636982" y="2773152"/>
                  <a:pt x="5354265" y="2787454"/>
                </a:cubicBezTo>
                <a:cubicBezTo>
                  <a:pt x="5052818" y="2796413"/>
                  <a:pt x="4903897" y="2764714"/>
                  <a:pt x="4642354" y="2787454"/>
                </a:cubicBezTo>
                <a:cubicBezTo>
                  <a:pt x="4419928" y="2757716"/>
                  <a:pt x="4260842" y="2764955"/>
                  <a:pt x="4137127" y="2787454"/>
                </a:cubicBezTo>
                <a:cubicBezTo>
                  <a:pt x="4007455" y="2773342"/>
                  <a:pt x="3937417" y="2771253"/>
                  <a:pt x="3769688" y="2787454"/>
                </a:cubicBezTo>
                <a:cubicBezTo>
                  <a:pt x="3604475" y="2777063"/>
                  <a:pt x="3524562" y="2780440"/>
                  <a:pt x="3333356" y="2787454"/>
                </a:cubicBezTo>
                <a:cubicBezTo>
                  <a:pt x="3185009" y="2839755"/>
                  <a:pt x="2954931" y="2820438"/>
                  <a:pt x="2759234" y="2787454"/>
                </a:cubicBezTo>
                <a:cubicBezTo>
                  <a:pt x="2577320" y="2725799"/>
                  <a:pt x="2238735" y="2774448"/>
                  <a:pt x="2116217" y="2787454"/>
                </a:cubicBezTo>
                <a:cubicBezTo>
                  <a:pt x="1968257" y="2791234"/>
                  <a:pt x="1869368" y="2792967"/>
                  <a:pt x="1679884" y="2787454"/>
                </a:cubicBezTo>
                <a:cubicBezTo>
                  <a:pt x="1433697" y="2829003"/>
                  <a:pt x="1050889" y="2771759"/>
                  <a:pt x="761289" y="2787454"/>
                </a:cubicBezTo>
                <a:cubicBezTo>
                  <a:pt x="268674" y="2758846"/>
                  <a:pt x="-35366" y="2523325"/>
                  <a:pt x="0" y="2322868"/>
                </a:cubicBezTo>
                <a:cubicBezTo>
                  <a:pt x="21314" y="2182105"/>
                  <a:pt x="-5542" y="1980101"/>
                  <a:pt x="0" y="1914046"/>
                </a:cubicBezTo>
                <a:cubicBezTo>
                  <a:pt x="21652" y="1826332"/>
                  <a:pt x="-24869" y="1700531"/>
                  <a:pt x="0" y="1542389"/>
                </a:cubicBezTo>
                <a:cubicBezTo>
                  <a:pt x="6490" y="1395943"/>
                  <a:pt x="13291" y="1367544"/>
                  <a:pt x="0" y="1207898"/>
                </a:cubicBezTo>
                <a:cubicBezTo>
                  <a:pt x="-18162" y="1055409"/>
                  <a:pt x="22308" y="947168"/>
                  <a:pt x="0" y="799076"/>
                </a:cubicBezTo>
                <a:cubicBezTo>
                  <a:pt x="-16712" y="608128"/>
                  <a:pt x="23004" y="538589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44329" y="240164"/>
                  <a:pt x="349201" y="-32978"/>
                  <a:pt x="761289" y="0"/>
                </a:cubicBezTo>
                <a:cubicBezTo>
                  <a:pt x="812643" y="-2810"/>
                  <a:pt x="1273136" y="16121"/>
                  <a:pt x="1473201" y="0"/>
                </a:cubicBezTo>
                <a:cubicBezTo>
                  <a:pt x="1677937" y="24189"/>
                  <a:pt x="1767470" y="1340"/>
                  <a:pt x="2047322" y="0"/>
                </a:cubicBezTo>
                <a:cubicBezTo>
                  <a:pt x="2300658" y="15734"/>
                  <a:pt x="2325839" y="-2030"/>
                  <a:pt x="2483655" y="0"/>
                </a:cubicBezTo>
                <a:cubicBezTo>
                  <a:pt x="2650858" y="959"/>
                  <a:pt x="2712304" y="9606"/>
                  <a:pt x="2851093" y="0"/>
                </a:cubicBezTo>
                <a:cubicBezTo>
                  <a:pt x="3021780" y="-9341"/>
                  <a:pt x="3245957" y="20119"/>
                  <a:pt x="3425215" y="0"/>
                </a:cubicBezTo>
                <a:cubicBezTo>
                  <a:pt x="3589238" y="-18912"/>
                  <a:pt x="3891693" y="34118"/>
                  <a:pt x="4068232" y="0"/>
                </a:cubicBezTo>
                <a:cubicBezTo>
                  <a:pt x="4224850" y="10824"/>
                  <a:pt x="4320171" y="-21172"/>
                  <a:pt x="4435670" y="0"/>
                </a:cubicBezTo>
                <a:cubicBezTo>
                  <a:pt x="4535116" y="-24100"/>
                  <a:pt x="4672224" y="50682"/>
                  <a:pt x="4940897" y="0"/>
                </a:cubicBezTo>
                <a:cubicBezTo>
                  <a:pt x="5138829" y="9991"/>
                  <a:pt x="5234120" y="20089"/>
                  <a:pt x="5515019" y="0"/>
                </a:cubicBezTo>
                <a:cubicBezTo>
                  <a:pt x="5775526" y="-22714"/>
                  <a:pt x="5699166" y="9644"/>
                  <a:pt x="5882457" y="0"/>
                </a:cubicBezTo>
                <a:cubicBezTo>
                  <a:pt x="6062291" y="-16559"/>
                  <a:pt x="6256055" y="61623"/>
                  <a:pt x="6594368" y="0"/>
                </a:cubicBezTo>
                <a:cubicBezTo>
                  <a:pt x="6858769" y="-70906"/>
                  <a:pt x="7477552" y="3686"/>
                  <a:pt x="7650753" y="0"/>
                </a:cubicBezTo>
                <a:cubicBezTo>
                  <a:pt x="8052991" y="6578"/>
                  <a:pt x="8390588" y="248249"/>
                  <a:pt x="8412043" y="464585"/>
                </a:cubicBezTo>
                <a:cubicBezTo>
                  <a:pt x="8394609" y="648318"/>
                  <a:pt x="8418479" y="751035"/>
                  <a:pt x="8412043" y="854824"/>
                </a:cubicBezTo>
                <a:cubicBezTo>
                  <a:pt x="8412334" y="948124"/>
                  <a:pt x="8403480" y="1097797"/>
                  <a:pt x="8412043" y="1226481"/>
                </a:cubicBezTo>
                <a:cubicBezTo>
                  <a:pt x="8418130" y="1314303"/>
                  <a:pt x="8395617" y="1413816"/>
                  <a:pt x="8412043" y="1635303"/>
                </a:cubicBezTo>
                <a:cubicBezTo>
                  <a:pt x="8431081" y="1837657"/>
                  <a:pt x="8388173" y="1812634"/>
                  <a:pt x="8412043" y="1951212"/>
                </a:cubicBezTo>
                <a:cubicBezTo>
                  <a:pt x="8459840" y="2070718"/>
                  <a:pt x="8417478" y="2159879"/>
                  <a:pt x="8412043" y="2322868"/>
                </a:cubicBezTo>
                <a:cubicBezTo>
                  <a:pt x="8412318" y="2668470"/>
                  <a:pt x="8120399" y="2779235"/>
                  <a:pt x="7650753" y="2787454"/>
                </a:cubicBezTo>
                <a:cubicBezTo>
                  <a:pt x="7516644" y="2831934"/>
                  <a:pt x="7170408" y="2751408"/>
                  <a:pt x="6938841" y="2787454"/>
                </a:cubicBezTo>
                <a:cubicBezTo>
                  <a:pt x="6653477" y="2816185"/>
                  <a:pt x="6575337" y="2771551"/>
                  <a:pt x="6433614" y="2787454"/>
                </a:cubicBezTo>
                <a:cubicBezTo>
                  <a:pt x="6292237" y="2823398"/>
                  <a:pt x="6067160" y="2738842"/>
                  <a:pt x="5790598" y="2787454"/>
                </a:cubicBezTo>
                <a:cubicBezTo>
                  <a:pt x="5565484" y="2800866"/>
                  <a:pt x="5524092" y="2794444"/>
                  <a:pt x="5285371" y="2787454"/>
                </a:cubicBezTo>
                <a:cubicBezTo>
                  <a:pt x="5033156" y="2815746"/>
                  <a:pt x="4790474" y="2744878"/>
                  <a:pt x="4642354" y="2787454"/>
                </a:cubicBezTo>
                <a:cubicBezTo>
                  <a:pt x="4472269" y="2791874"/>
                  <a:pt x="4388903" y="2789472"/>
                  <a:pt x="4137127" y="2787454"/>
                </a:cubicBezTo>
                <a:cubicBezTo>
                  <a:pt x="3907126" y="2780494"/>
                  <a:pt x="3808204" y="2781415"/>
                  <a:pt x="3631899" y="2787454"/>
                </a:cubicBezTo>
                <a:cubicBezTo>
                  <a:pt x="3453018" y="2776716"/>
                  <a:pt x="3294050" y="2774084"/>
                  <a:pt x="3057777" y="2787454"/>
                </a:cubicBezTo>
                <a:cubicBezTo>
                  <a:pt x="2805647" y="2835416"/>
                  <a:pt x="2736832" y="2803402"/>
                  <a:pt x="2414761" y="2787454"/>
                </a:cubicBezTo>
                <a:cubicBezTo>
                  <a:pt x="2108492" y="2776026"/>
                  <a:pt x="2077783" y="2789093"/>
                  <a:pt x="1840639" y="2787454"/>
                </a:cubicBezTo>
                <a:cubicBezTo>
                  <a:pt x="1600931" y="2792755"/>
                  <a:pt x="1581764" y="2792169"/>
                  <a:pt x="1473201" y="2787454"/>
                </a:cubicBezTo>
                <a:cubicBezTo>
                  <a:pt x="1394625" y="2785137"/>
                  <a:pt x="938697" y="2830063"/>
                  <a:pt x="761289" y="2787454"/>
                </a:cubicBezTo>
                <a:cubicBezTo>
                  <a:pt x="425201" y="2728036"/>
                  <a:pt x="16127" y="2542629"/>
                  <a:pt x="0" y="2322868"/>
                </a:cubicBezTo>
                <a:cubicBezTo>
                  <a:pt x="45946" y="2191063"/>
                  <a:pt x="-25047" y="2077233"/>
                  <a:pt x="0" y="1988377"/>
                </a:cubicBezTo>
                <a:cubicBezTo>
                  <a:pt x="46290" y="1908806"/>
                  <a:pt x="1187" y="1803878"/>
                  <a:pt x="0" y="1616720"/>
                </a:cubicBezTo>
                <a:cubicBezTo>
                  <a:pt x="2803" y="1471995"/>
                  <a:pt x="-6472" y="1384735"/>
                  <a:pt x="0" y="1226481"/>
                </a:cubicBezTo>
                <a:cubicBezTo>
                  <a:pt x="597" y="1053152"/>
                  <a:pt x="-3594" y="989706"/>
                  <a:pt x="0" y="854824"/>
                </a:cubicBezTo>
                <a:cubicBezTo>
                  <a:pt x="-35984" y="731574"/>
                  <a:pt x="47526" y="641236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27140" y="234192"/>
                  <a:pt x="298708" y="-55375"/>
                  <a:pt x="761289" y="0"/>
                </a:cubicBezTo>
                <a:cubicBezTo>
                  <a:pt x="863780" y="-17123"/>
                  <a:pt x="1303139" y="-69627"/>
                  <a:pt x="1473201" y="0"/>
                </a:cubicBezTo>
                <a:cubicBezTo>
                  <a:pt x="1664377" y="33548"/>
                  <a:pt x="1783682" y="-36308"/>
                  <a:pt x="2047322" y="0"/>
                </a:cubicBezTo>
                <a:cubicBezTo>
                  <a:pt x="2306682" y="9103"/>
                  <a:pt x="2324073" y="-5544"/>
                  <a:pt x="2483655" y="0"/>
                </a:cubicBezTo>
                <a:cubicBezTo>
                  <a:pt x="2650405" y="6828"/>
                  <a:pt x="2714624" y="-706"/>
                  <a:pt x="2851093" y="0"/>
                </a:cubicBezTo>
                <a:cubicBezTo>
                  <a:pt x="2988575" y="892"/>
                  <a:pt x="3226969" y="-20294"/>
                  <a:pt x="3425215" y="0"/>
                </a:cubicBezTo>
                <a:cubicBezTo>
                  <a:pt x="3561389" y="-39213"/>
                  <a:pt x="3910880" y="-12905"/>
                  <a:pt x="4068232" y="0"/>
                </a:cubicBezTo>
                <a:cubicBezTo>
                  <a:pt x="4221455" y="4321"/>
                  <a:pt x="4321048" y="-21927"/>
                  <a:pt x="4435670" y="0"/>
                </a:cubicBezTo>
                <a:cubicBezTo>
                  <a:pt x="4557117" y="-38726"/>
                  <a:pt x="4691905" y="42926"/>
                  <a:pt x="4940897" y="0"/>
                </a:cubicBezTo>
                <a:cubicBezTo>
                  <a:pt x="5157045" y="11544"/>
                  <a:pt x="5265245" y="34803"/>
                  <a:pt x="5515019" y="0"/>
                </a:cubicBezTo>
                <a:cubicBezTo>
                  <a:pt x="5773599" y="-20556"/>
                  <a:pt x="5706951" y="2042"/>
                  <a:pt x="5882457" y="0"/>
                </a:cubicBezTo>
                <a:cubicBezTo>
                  <a:pt x="6099198" y="-8262"/>
                  <a:pt x="6253629" y="-1925"/>
                  <a:pt x="6594368" y="0"/>
                </a:cubicBezTo>
                <a:cubicBezTo>
                  <a:pt x="6879837" y="-26383"/>
                  <a:pt x="7467458" y="47230"/>
                  <a:pt x="7650753" y="0"/>
                </a:cubicBezTo>
                <a:cubicBezTo>
                  <a:pt x="8065483" y="-983"/>
                  <a:pt x="8450792" y="253893"/>
                  <a:pt x="8412043" y="464585"/>
                </a:cubicBezTo>
                <a:cubicBezTo>
                  <a:pt x="8383874" y="633970"/>
                  <a:pt x="8427901" y="756335"/>
                  <a:pt x="8412043" y="854824"/>
                </a:cubicBezTo>
                <a:cubicBezTo>
                  <a:pt x="8395913" y="967455"/>
                  <a:pt x="8391470" y="1095785"/>
                  <a:pt x="8412043" y="1226481"/>
                </a:cubicBezTo>
                <a:cubicBezTo>
                  <a:pt x="8421263" y="1302590"/>
                  <a:pt x="8405233" y="1457909"/>
                  <a:pt x="8412043" y="1635303"/>
                </a:cubicBezTo>
                <a:cubicBezTo>
                  <a:pt x="8435051" y="1841406"/>
                  <a:pt x="8388785" y="1828863"/>
                  <a:pt x="8412043" y="1951212"/>
                </a:cubicBezTo>
                <a:cubicBezTo>
                  <a:pt x="8437012" y="2068784"/>
                  <a:pt x="8410330" y="2167995"/>
                  <a:pt x="8412043" y="2322868"/>
                </a:cubicBezTo>
                <a:cubicBezTo>
                  <a:pt x="8463590" y="2490624"/>
                  <a:pt x="8121630" y="2663414"/>
                  <a:pt x="7650753" y="2787454"/>
                </a:cubicBezTo>
                <a:cubicBezTo>
                  <a:pt x="7509156" y="2841587"/>
                  <a:pt x="7140057" y="2772024"/>
                  <a:pt x="6938841" y="2787454"/>
                </a:cubicBezTo>
                <a:cubicBezTo>
                  <a:pt x="6678192" y="2817737"/>
                  <a:pt x="6562953" y="2762120"/>
                  <a:pt x="6433614" y="2787454"/>
                </a:cubicBezTo>
                <a:cubicBezTo>
                  <a:pt x="6325989" y="2779027"/>
                  <a:pt x="6020354" y="2741766"/>
                  <a:pt x="5790598" y="2787454"/>
                </a:cubicBezTo>
                <a:cubicBezTo>
                  <a:pt x="5554725" y="2807337"/>
                  <a:pt x="5523142" y="2794276"/>
                  <a:pt x="5285371" y="2787454"/>
                </a:cubicBezTo>
                <a:cubicBezTo>
                  <a:pt x="5021271" y="2774545"/>
                  <a:pt x="4798643" y="2717162"/>
                  <a:pt x="4642354" y="2787454"/>
                </a:cubicBezTo>
                <a:cubicBezTo>
                  <a:pt x="4489672" y="2832170"/>
                  <a:pt x="4335444" y="2803196"/>
                  <a:pt x="4137127" y="2787454"/>
                </a:cubicBezTo>
                <a:cubicBezTo>
                  <a:pt x="3913685" y="2786420"/>
                  <a:pt x="3838068" y="2773000"/>
                  <a:pt x="3631899" y="2787454"/>
                </a:cubicBezTo>
                <a:cubicBezTo>
                  <a:pt x="3420174" y="2815806"/>
                  <a:pt x="3306204" y="2794499"/>
                  <a:pt x="3057777" y="2787454"/>
                </a:cubicBezTo>
                <a:cubicBezTo>
                  <a:pt x="2814292" y="2809884"/>
                  <a:pt x="2738012" y="2811316"/>
                  <a:pt x="2414761" y="2787454"/>
                </a:cubicBezTo>
                <a:cubicBezTo>
                  <a:pt x="2271284" y="2761282"/>
                  <a:pt x="2057611" y="2803322"/>
                  <a:pt x="1840639" y="2787454"/>
                </a:cubicBezTo>
                <a:cubicBezTo>
                  <a:pt x="1604675" y="2795968"/>
                  <a:pt x="1584647" y="2795470"/>
                  <a:pt x="1473201" y="2787454"/>
                </a:cubicBezTo>
                <a:cubicBezTo>
                  <a:pt x="1375269" y="2786588"/>
                  <a:pt x="994325" y="2788937"/>
                  <a:pt x="761289" y="2787454"/>
                </a:cubicBezTo>
                <a:cubicBezTo>
                  <a:pt x="433707" y="2737858"/>
                  <a:pt x="4310" y="2548364"/>
                  <a:pt x="0" y="2322868"/>
                </a:cubicBezTo>
                <a:cubicBezTo>
                  <a:pt x="24904" y="2180418"/>
                  <a:pt x="-18859" y="2083588"/>
                  <a:pt x="0" y="1988377"/>
                </a:cubicBezTo>
                <a:cubicBezTo>
                  <a:pt x="4103" y="1904859"/>
                  <a:pt x="-20113" y="1765409"/>
                  <a:pt x="0" y="1616720"/>
                </a:cubicBezTo>
                <a:cubicBezTo>
                  <a:pt x="21614" y="1464286"/>
                  <a:pt x="-27590" y="1390677"/>
                  <a:pt x="0" y="1226481"/>
                </a:cubicBezTo>
                <a:cubicBezTo>
                  <a:pt x="4279" y="1070444"/>
                  <a:pt x="23106" y="990018"/>
                  <a:pt x="0" y="854824"/>
                </a:cubicBezTo>
                <a:cubicBezTo>
                  <a:pt x="-2685" y="748062"/>
                  <a:pt x="31488" y="658956"/>
                  <a:pt x="0" y="4645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Hoạt động tìm hiểu sản phẩm mẫu. 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887C7A-7089-9E3C-7156-215D716AB912}"/>
              </a:ext>
            </a:extLst>
          </p:cNvPr>
          <p:cNvSpPr/>
          <p:nvPr/>
        </p:nvSpPr>
        <p:spPr>
          <a:xfrm>
            <a:off x="438150" y="857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Em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bộ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chiếc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2F244-CC6F-8B2C-CE7B-5890F5AA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4" y="1700212"/>
            <a:ext cx="8513629" cy="4176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54919-C619-FA48-0669-6C89278C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0" b="72911" l="76642" r="97573">
                        <a14:foregroundMark x1="87807" y1="26040" x2="90805" y2="28785"/>
                        <a14:foregroundMark x1="88978" y1="36496" x2="89806" y2="39685"/>
                        <a14:foregroundMark x1="83866" y1="37344" x2="83923" y2="40896"/>
                        <a14:foregroundMark x1="86208" y1="41825" x2="88121" y2="42188"/>
                        <a14:foregroundMark x1="77299" y1="45055" x2="77299" y2="45055"/>
                        <a14:foregroundMark x1="76642" y1="46710" x2="76642" y2="46710"/>
                        <a14:foregroundMark x1="87550" y1="55228" x2="89063" y2="58337"/>
                        <a14:foregroundMark x1="86379" y1="47881" x2="90320" y2="48244"/>
                        <a14:foregroundMark x1="90320" y1="48244" x2="90491" y2="48365"/>
                        <a14:foregroundMark x1="89634" y1="37222" x2="90148" y2="39927"/>
                        <a14:foregroundMark x1="93661" y1="72911" x2="90891" y2="70408"/>
                        <a14:foregroundMark x1="84352" y1="72911" x2="87664" y2="70327"/>
                        <a14:foregroundMark x1="87664" y1="70327" x2="87464" y2="70085"/>
                        <a14:foregroundMark x1="90805" y1="71013" x2="90805" y2="70408"/>
                        <a14:foregroundMark x1="87550" y1="43763" x2="89549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82" t="23643" r="-5162" b="23643"/>
          <a:stretch/>
        </p:blipFill>
        <p:spPr>
          <a:xfrm flipH="1">
            <a:off x="-750940" y="2560666"/>
            <a:ext cx="3513310" cy="4472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9">
            <a:extLst>
              <a:ext uri="{FF2B5EF4-FFF2-40B4-BE49-F238E27FC236}">
                <a16:creationId xmlns:a16="http://schemas.microsoft.com/office/drawing/2014/main" id="{E30CEEB6-FDEE-9BD8-25B1-7D5031FDA8EB}"/>
              </a:ext>
            </a:extLst>
          </p:cNvPr>
          <p:cNvGrpSpPr/>
          <p:nvPr/>
        </p:nvGrpSpPr>
        <p:grpSpPr>
          <a:xfrm flipV="1">
            <a:off x="1915714" y="554353"/>
            <a:ext cx="9609535" cy="1550672"/>
            <a:chOff x="692006" y="116442"/>
            <a:chExt cx="11176173" cy="2919244"/>
          </a:xfrm>
        </p:grpSpPr>
        <p:sp>
          <p:nvSpPr>
            <p:cNvPr id="12" name="矩形 16">
              <a:extLst>
                <a:ext uri="{FF2B5EF4-FFF2-40B4-BE49-F238E27FC236}">
                  <a16:creationId xmlns:a16="http://schemas.microsoft.com/office/drawing/2014/main" id="{E895736E-2C51-C152-9045-4A4FC64E4A5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68A91B23-BBA3-DEEB-00BC-7BF9C6A1BE61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AB4534-6663-A11F-AB6A-E16987AED039}"/>
              </a:ext>
            </a:extLst>
          </p:cNvPr>
          <p:cNvSpPr txBox="1"/>
          <p:nvPr/>
        </p:nvSpPr>
        <p:spPr>
          <a:xfrm>
            <a:off x="2312035" y="645795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thường thấy đèn lồng ở đâu ? vào dịp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2B3703A9-544A-144C-D39A-642AE2EC2ED0}"/>
              </a:ext>
            </a:extLst>
          </p:cNvPr>
          <p:cNvGrpSpPr/>
          <p:nvPr/>
        </p:nvGrpSpPr>
        <p:grpSpPr>
          <a:xfrm flipV="1">
            <a:off x="2582465" y="2306953"/>
            <a:ext cx="9609535" cy="893447"/>
            <a:chOff x="692006" y="116442"/>
            <a:chExt cx="11176173" cy="2919244"/>
          </a:xfrm>
        </p:grpSpPr>
        <p:sp>
          <p:nvSpPr>
            <p:cNvPr id="23" name="矩形 16">
              <a:extLst>
                <a:ext uri="{FF2B5EF4-FFF2-40B4-BE49-F238E27FC236}">
                  <a16:creationId xmlns:a16="http://schemas.microsoft.com/office/drawing/2014/main" id="{B38B0C0E-DB37-3BC4-2421-5FB5991B180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1886802B-FA92-7539-15FB-D1E111110F9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8FDD5D4-F413-3A25-30E8-231A9553C223}"/>
              </a:ext>
            </a:extLst>
          </p:cNvPr>
          <p:cNvSpPr txBox="1"/>
          <p:nvPr/>
        </p:nvSpPr>
        <p:spPr>
          <a:xfrm>
            <a:off x="2978786" y="2398395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thường làm bằng vật liệu gì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组合 19">
            <a:extLst>
              <a:ext uri="{FF2B5EF4-FFF2-40B4-BE49-F238E27FC236}">
                <a16:creationId xmlns:a16="http://schemas.microsoft.com/office/drawing/2014/main" id="{E3738347-8368-93D5-9475-33D1974C8DB4}"/>
              </a:ext>
            </a:extLst>
          </p:cNvPr>
          <p:cNvGrpSpPr/>
          <p:nvPr/>
        </p:nvGrpSpPr>
        <p:grpSpPr>
          <a:xfrm flipV="1">
            <a:off x="2706290" y="3478528"/>
            <a:ext cx="9609535" cy="893447"/>
            <a:chOff x="692006" y="116442"/>
            <a:chExt cx="11176173" cy="2919244"/>
          </a:xfrm>
        </p:grpSpPr>
        <p:sp>
          <p:nvSpPr>
            <p:cNvPr id="28" name="矩形 16">
              <a:extLst>
                <a:ext uri="{FF2B5EF4-FFF2-40B4-BE49-F238E27FC236}">
                  <a16:creationId xmlns:a16="http://schemas.microsoft.com/office/drawing/2014/main" id="{B409317E-1E40-2AF9-829D-08C319FCD6AB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3" name="矩形 16">
              <a:extLst>
                <a:ext uri="{FF2B5EF4-FFF2-40B4-BE49-F238E27FC236}">
                  <a16:creationId xmlns:a16="http://schemas.microsoft.com/office/drawing/2014/main" id="{65353EE4-C301-47BF-A4D3-46EC6AEF973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CCDFCE3-B51B-40C1-0CB1-02E07122C0DA}"/>
              </a:ext>
            </a:extLst>
          </p:cNvPr>
          <p:cNvSpPr txBox="1"/>
          <p:nvPr/>
        </p:nvSpPr>
        <p:spPr>
          <a:xfrm>
            <a:off x="3102611" y="3569970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có màu sắc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组合 19">
            <a:extLst>
              <a:ext uri="{FF2B5EF4-FFF2-40B4-BE49-F238E27FC236}">
                <a16:creationId xmlns:a16="http://schemas.microsoft.com/office/drawing/2014/main" id="{953ABFA6-0A8D-56D9-0880-C77B50F04AE4}"/>
              </a:ext>
            </a:extLst>
          </p:cNvPr>
          <p:cNvGrpSpPr/>
          <p:nvPr/>
        </p:nvGrpSpPr>
        <p:grpSpPr>
          <a:xfrm flipV="1">
            <a:off x="2753915" y="4678677"/>
            <a:ext cx="9609535" cy="1474472"/>
            <a:chOff x="692006" y="116442"/>
            <a:chExt cx="11176173" cy="2919244"/>
          </a:xfrm>
        </p:grpSpPr>
        <p:sp>
          <p:nvSpPr>
            <p:cNvPr id="36" name="矩形 16">
              <a:extLst>
                <a:ext uri="{FF2B5EF4-FFF2-40B4-BE49-F238E27FC236}">
                  <a16:creationId xmlns:a16="http://schemas.microsoft.com/office/drawing/2014/main" id="{C92E2221-F1B4-3658-5889-6F492E963BF3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7" name="矩形 16">
              <a:extLst>
                <a:ext uri="{FF2B5EF4-FFF2-40B4-BE49-F238E27FC236}">
                  <a16:creationId xmlns:a16="http://schemas.microsoft.com/office/drawing/2014/main" id="{919CC314-2F02-B7EA-F7F2-D20D9E8EB644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824EFF2-6E2A-CC90-471F-4D26FB435EC2}"/>
              </a:ext>
            </a:extLst>
          </p:cNvPr>
          <p:cNvSpPr txBox="1"/>
          <p:nvPr/>
        </p:nvSpPr>
        <p:spPr>
          <a:xfrm>
            <a:off x="3150236" y="4770120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gồm mấy bộ phận chính? đó những bộ phận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5D5C39A-7448-8F3B-64E1-7CD91B447F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ật mí trải nghiệm 1 ngày làm đèn lồng Hội An từ A - Z">
            <a:extLst>
              <a:ext uri="{FF2B5EF4-FFF2-40B4-BE49-F238E27FC236}">
                <a16:creationId xmlns:a16="http://schemas.microsoft.com/office/drawing/2014/main" id="{C20EFE75-9F23-9F57-B517-C2FD04C4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66738"/>
            <a:ext cx="6534150" cy="57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E6340B-8A3B-4E35-16E9-76AFDF63938F}"/>
              </a:ext>
            </a:extLst>
          </p:cNvPr>
          <p:cNvSpPr/>
          <p:nvPr/>
        </p:nvSpPr>
        <p:spPr>
          <a:xfrm>
            <a:off x="7315200" y="1952626"/>
            <a:ext cx="4476750" cy="3314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 lồng được dùng để trang trí cảnh quan trong cuộc sống con người.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onnsiteX0" fmla="*/ 0 w 8412043"/>
              <a:gd name="connsiteY0" fmla="*/ 464585 h 2787454"/>
              <a:gd name="connsiteX1" fmla="*/ 761289 w 8412043"/>
              <a:gd name="connsiteY1" fmla="*/ 0 h 2787454"/>
              <a:gd name="connsiteX2" fmla="*/ 1473201 w 8412043"/>
              <a:gd name="connsiteY2" fmla="*/ 0 h 2787454"/>
              <a:gd name="connsiteX3" fmla="*/ 2047322 w 8412043"/>
              <a:gd name="connsiteY3" fmla="*/ 0 h 2787454"/>
              <a:gd name="connsiteX4" fmla="*/ 2483655 w 8412043"/>
              <a:gd name="connsiteY4" fmla="*/ 0 h 2787454"/>
              <a:gd name="connsiteX5" fmla="*/ 2851093 w 8412043"/>
              <a:gd name="connsiteY5" fmla="*/ 0 h 2787454"/>
              <a:gd name="connsiteX6" fmla="*/ 3425215 w 8412043"/>
              <a:gd name="connsiteY6" fmla="*/ 0 h 2787454"/>
              <a:gd name="connsiteX7" fmla="*/ 4068232 w 8412043"/>
              <a:gd name="connsiteY7" fmla="*/ 0 h 2787454"/>
              <a:gd name="connsiteX8" fmla="*/ 4435670 w 8412043"/>
              <a:gd name="connsiteY8" fmla="*/ 0 h 2787454"/>
              <a:gd name="connsiteX9" fmla="*/ 4940897 w 8412043"/>
              <a:gd name="connsiteY9" fmla="*/ 0 h 2787454"/>
              <a:gd name="connsiteX10" fmla="*/ 5515019 w 8412043"/>
              <a:gd name="connsiteY10" fmla="*/ 0 h 2787454"/>
              <a:gd name="connsiteX11" fmla="*/ 5882457 w 8412043"/>
              <a:gd name="connsiteY11" fmla="*/ 0 h 2787454"/>
              <a:gd name="connsiteX12" fmla="*/ 6594368 w 8412043"/>
              <a:gd name="connsiteY12" fmla="*/ 0 h 2787454"/>
              <a:gd name="connsiteX13" fmla="*/ 7650753 w 8412043"/>
              <a:gd name="connsiteY13" fmla="*/ 0 h 2787454"/>
              <a:gd name="connsiteX14" fmla="*/ 8412043 w 8412043"/>
              <a:gd name="connsiteY14" fmla="*/ 464585 h 2787454"/>
              <a:gd name="connsiteX15" fmla="*/ 8412043 w 8412043"/>
              <a:gd name="connsiteY15" fmla="*/ 854824 h 2787454"/>
              <a:gd name="connsiteX16" fmla="*/ 8412043 w 8412043"/>
              <a:gd name="connsiteY16" fmla="*/ 1226481 h 2787454"/>
              <a:gd name="connsiteX17" fmla="*/ 8412043 w 8412043"/>
              <a:gd name="connsiteY17" fmla="*/ 1635303 h 2787454"/>
              <a:gd name="connsiteX18" fmla="*/ 8412043 w 8412043"/>
              <a:gd name="connsiteY18" fmla="*/ 1951212 h 2787454"/>
              <a:gd name="connsiteX19" fmla="*/ 8412043 w 8412043"/>
              <a:gd name="connsiteY19" fmla="*/ 2322868 h 2787454"/>
              <a:gd name="connsiteX20" fmla="*/ 7650753 w 8412043"/>
              <a:gd name="connsiteY20" fmla="*/ 2787454 h 2787454"/>
              <a:gd name="connsiteX21" fmla="*/ 6938841 w 8412043"/>
              <a:gd name="connsiteY21" fmla="*/ 2787454 h 2787454"/>
              <a:gd name="connsiteX22" fmla="*/ 6433614 w 8412043"/>
              <a:gd name="connsiteY22" fmla="*/ 2787454 h 2787454"/>
              <a:gd name="connsiteX23" fmla="*/ 5790598 w 8412043"/>
              <a:gd name="connsiteY23" fmla="*/ 2787454 h 2787454"/>
              <a:gd name="connsiteX24" fmla="*/ 5285371 w 8412043"/>
              <a:gd name="connsiteY24" fmla="*/ 2787454 h 2787454"/>
              <a:gd name="connsiteX25" fmla="*/ 4642354 w 8412043"/>
              <a:gd name="connsiteY25" fmla="*/ 2787454 h 2787454"/>
              <a:gd name="connsiteX26" fmla="*/ 4137127 w 8412043"/>
              <a:gd name="connsiteY26" fmla="*/ 2787454 h 2787454"/>
              <a:gd name="connsiteX27" fmla="*/ 3631899 w 8412043"/>
              <a:gd name="connsiteY27" fmla="*/ 2787454 h 2787454"/>
              <a:gd name="connsiteX28" fmla="*/ 3057777 w 8412043"/>
              <a:gd name="connsiteY28" fmla="*/ 2787454 h 2787454"/>
              <a:gd name="connsiteX29" fmla="*/ 2414761 w 8412043"/>
              <a:gd name="connsiteY29" fmla="*/ 2787454 h 2787454"/>
              <a:gd name="connsiteX30" fmla="*/ 1840639 w 8412043"/>
              <a:gd name="connsiteY30" fmla="*/ 2787454 h 2787454"/>
              <a:gd name="connsiteX31" fmla="*/ 1473201 w 8412043"/>
              <a:gd name="connsiteY31" fmla="*/ 2787454 h 2787454"/>
              <a:gd name="connsiteX32" fmla="*/ 761289 w 8412043"/>
              <a:gd name="connsiteY32" fmla="*/ 2787454 h 2787454"/>
              <a:gd name="connsiteX33" fmla="*/ 0 w 8412043"/>
              <a:gd name="connsiteY33" fmla="*/ 2322868 h 2787454"/>
              <a:gd name="connsiteX34" fmla="*/ 0 w 8412043"/>
              <a:gd name="connsiteY34" fmla="*/ 1988377 h 2787454"/>
              <a:gd name="connsiteX35" fmla="*/ 0 w 8412043"/>
              <a:gd name="connsiteY35" fmla="*/ 1616720 h 2787454"/>
              <a:gd name="connsiteX36" fmla="*/ 0 w 8412043"/>
              <a:gd name="connsiteY36" fmla="*/ 1226481 h 2787454"/>
              <a:gd name="connsiteX37" fmla="*/ 0 w 8412043"/>
              <a:gd name="connsiteY37" fmla="*/ 854824 h 2787454"/>
              <a:gd name="connsiteX38" fmla="*/ 0 w 8412043"/>
              <a:gd name="connsiteY38" fmla="*/ 464585 h 2787454"/>
              <a:gd name="connsiteX0" fmla="*/ 0 w 8412043"/>
              <a:gd name="connsiteY0" fmla="*/ 464585 h 2787454"/>
              <a:gd name="connsiteX1" fmla="*/ 761289 w 8412043"/>
              <a:gd name="connsiteY1" fmla="*/ 0 h 2787454"/>
              <a:gd name="connsiteX2" fmla="*/ 1404306 w 8412043"/>
              <a:gd name="connsiteY2" fmla="*/ 0 h 2787454"/>
              <a:gd name="connsiteX3" fmla="*/ 2116217 w 8412043"/>
              <a:gd name="connsiteY3" fmla="*/ 0 h 2787454"/>
              <a:gd name="connsiteX4" fmla="*/ 2828128 w 8412043"/>
              <a:gd name="connsiteY4" fmla="*/ 0 h 2787454"/>
              <a:gd name="connsiteX5" fmla="*/ 3471145 w 8412043"/>
              <a:gd name="connsiteY5" fmla="*/ 0 h 2787454"/>
              <a:gd name="connsiteX6" fmla="*/ 4114161 w 8412043"/>
              <a:gd name="connsiteY6" fmla="*/ 0 h 2787454"/>
              <a:gd name="connsiteX7" fmla="*/ 4619388 w 8412043"/>
              <a:gd name="connsiteY7" fmla="*/ 0 h 2787454"/>
              <a:gd name="connsiteX8" fmla="*/ 5193510 w 8412043"/>
              <a:gd name="connsiteY8" fmla="*/ 0 h 2787454"/>
              <a:gd name="connsiteX9" fmla="*/ 5836527 w 8412043"/>
              <a:gd name="connsiteY9" fmla="*/ 0 h 2787454"/>
              <a:gd name="connsiteX10" fmla="*/ 6203966 w 8412043"/>
              <a:gd name="connsiteY10" fmla="*/ 0 h 2787454"/>
              <a:gd name="connsiteX11" fmla="*/ 6846982 w 8412043"/>
              <a:gd name="connsiteY11" fmla="*/ 0 h 2787454"/>
              <a:gd name="connsiteX12" fmla="*/ 7650753 w 8412043"/>
              <a:gd name="connsiteY12" fmla="*/ 0 h 2787454"/>
              <a:gd name="connsiteX13" fmla="*/ 8412043 w 8412043"/>
              <a:gd name="connsiteY13" fmla="*/ 464585 h 2787454"/>
              <a:gd name="connsiteX14" fmla="*/ 8412043 w 8412043"/>
              <a:gd name="connsiteY14" fmla="*/ 817659 h 2787454"/>
              <a:gd name="connsiteX15" fmla="*/ 8412043 w 8412043"/>
              <a:gd name="connsiteY15" fmla="*/ 1226481 h 2787454"/>
              <a:gd name="connsiteX16" fmla="*/ 8412043 w 8412043"/>
              <a:gd name="connsiteY16" fmla="*/ 1598138 h 2787454"/>
              <a:gd name="connsiteX17" fmla="*/ 8412043 w 8412043"/>
              <a:gd name="connsiteY17" fmla="*/ 1969794 h 2787454"/>
              <a:gd name="connsiteX18" fmla="*/ 8412043 w 8412043"/>
              <a:gd name="connsiteY18" fmla="*/ 2322868 h 2787454"/>
              <a:gd name="connsiteX19" fmla="*/ 7650753 w 8412043"/>
              <a:gd name="connsiteY19" fmla="*/ 2787454 h 2787454"/>
              <a:gd name="connsiteX20" fmla="*/ 6938841 w 8412043"/>
              <a:gd name="connsiteY20" fmla="*/ 2787454 h 2787454"/>
              <a:gd name="connsiteX21" fmla="*/ 6364720 w 8412043"/>
              <a:gd name="connsiteY21" fmla="*/ 2787454 h 2787454"/>
              <a:gd name="connsiteX22" fmla="*/ 5997281 w 8412043"/>
              <a:gd name="connsiteY22" fmla="*/ 2787454 h 2787454"/>
              <a:gd name="connsiteX23" fmla="*/ 5354265 w 8412043"/>
              <a:gd name="connsiteY23" fmla="*/ 2787454 h 2787454"/>
              <a:gd name="connsiteX24" fmla="*/ 4642354 w 8412043"/>
              <a:gd name="connsiteY24" fmla="*/ 2787454 h 2787454"/>
              <a:gd name="connsiteX25" fmla="*/ 4137127 w 8412043"/>
              <a:gd name="connsiteY25" fmla="*/ 2787454 h 2787454"/>
              <a:gd name="connsiteX26" fmla="*/ 3769688 w 8412043"/>
              <a:gd name="connsiteY26" fmla="*/ 2787454 h 2787454"/>
              <a:gd name="connsiteX27" fmla="*/ 3333356 w 8412043"/>
              <a:gd name="connsiteY27" fmla="*/ 2787454 h 2787454"/>
              <a:gd name="connsiteX28" fmla="*/ 2759234 w 8412043"/>
              <a:gd name="connsiteY28" fmla="*/ 2787454 h 2787454"/>
              <a:gd name="connsiteX29" fmla="*/ 2116217 w 8412043"/>
              <a:gd name="connsiteY29" fmla="*/ 2787454 h 2787454"/>
              <a:gd name="connsiteX30" fmla="*/ 1679884 w 8412043"/>
              <a:gd name="connsiteY30" fmla="*/ 2787454 h 2787454"/>
              <a:gd name="connsiteX31" fmla="*/ 761289 w 8412043"/>
              <a:gd name="connsiteY31" fmla="*/ 2787454 h 2787454"/>
              <a:gd name="connsiteX32" fmla="*/ 0 w 8412043"/>
              <a:gd name="connsiteY32" fmla="*/ 2322868 h 2787454"/>
              <a:gd name="connsiteX33" fmla="*/ 0 w 8412043"/>
              <a:gd name="connsiteY33" fmla="*/ 1914046 h 2787454"/>
              <a:gd name="connsiteX34" fmla="*/ 0 w 8412043"/>
              <a:gd name="connsiteY34" fmla="*/ 1542389 h 2787454"/>
              <a:gd name="connsiteX35" fmla="*/ 0 w 8412043"/>
              <a:gd name="connsiteY35" fmla="*/ 1207898 h 2787454"/>
              <a:gd name="connsiteX36" fmla="*/ 0 w 8412043"/>
              <a:gd name="connsiteY36" fmla="*/ 799076 h 2787454"/>
              <a:gd name="connsiteX37" fmla="*/ 0 w 8412043"/>
              <a:gd name="connsiteY37" fmla="*/ 464585 h 2787454"/>
              <a:gd name="connsiteX0" fmla="*/ 0 w 8412043"/>
              <a:gd name="connsiteY0" fmla="*/ 464585 h 2787454"/>
              <a:gd name="connsiteX1" fmla="*/ 761289 w 8412043"/>
              <a:gd name="connsiteY1" fmla="*/ 0 h 2787454"/>
              <a:gd name="connsiteX2" fmla="*/ 1473201 w 8412043"/>
              <a:gd name="connsiteY2" fmla="*/ 0 h 2787454"/>
              <a:gd name="connsiteX3" fmla="*/ 2047322 w 8412043"/>
              <a:gd name="connsiteY3" fmla="*/ 0 h 2787454"/>
              <a:gd name="connsiteX4" fmla="*/ 2483655 w 8412043"/>
              <a:gd name="connsiteY4" fmla="*/ 0 h 2787454"/>
              <a:gd name="connsiteX5" fmla="*/ 2851093 w 8412043"/>
              <a:gd name="connsiteY5" fmla="*/ 0 h 2787454"/>
              <a:gd name="connsiteX6" fmla="*/ 3425215 w 8412043"/>
              <a:gd name="connsiteY6" fmla="*/ 0 h 2787454"/>
              <a:gd name="connsiteX7" fmla="*/ 4068232 w 8412043"/>
              <a:gd name="connsiteY7" fmla="*/ 0 h 2787454"/>
              <a:gd name="connsiteX8" fmla="*/ 4435670 w 8412043"/>
              <a:gd name="connsiteY8" fmla="*/ 0 h 2787454"/>
              <a:gd name="connsiteX9" fmla="*/ 4940897 w 8412043"/>
              <a:gd name="connsiteY9" fmla="*/ 0 h 2787454"/>
              <a:gd name="connsiteX10" fmla="*/ 5515019 w 8412043"/>
              <a:gd name="connsiteY10" fmla="*/ 0 h 2787454"/>
              <a:gd name="connsiteX11" fmla="*/ 5882457 w 8412043"/>
              <a:gd name="connsiteY11" fmla="*/ 0 h 2787454"/>
              <a:gd name="connsiteX12" fmla="*/ 6594368 w 8412043"/>
              <a:gd name="connsiteY12" fmla="*/ 0 h 2787454"/>
              <a:gd name="connsiteX13" fmla="*/ 7650753 w 8412043"/>
              <a:gd name="connsiteY13" fmla="*/ 0 h 2787454"/>
              <a:gd name="connsiteX14" fmla="*/ 8412043 w 8412043"/>
              <a:gd name="connsiteY14" fmla="*/ 464585 h 2787454"/>
              <a:gd name="connsiteX15" fmla="*/ 8412043 w 8412043"/>
              <a:gd name="connsiteY15" fmla="*/ 854824 h 2787454"/>
              <a:gd name="connsiteX16" fmla="*/ 8412043 w 8412043"/>
              <a:gd name="connsiteY16" fmla="*/ 1226481 h 2787454"/>
              <a:gd name="connsiteX17" fmla="*/ 8412043 w 8412043"/>
              <a:gd name="connsiteY17" fmla="*/ 1635303 h 2787454"/>
              <a:gd name="connsiteX18" fmla="*/ 8412043 w 8412043"/>
              <a:gd name="connsiteY18" fmla="*/ 1951212 h 2787454"/>
              <a:gd name="connsiteX19" fmla="*/ 8412043 w 8412043"/>
              <a:gd name="connsiteY19" fmla="*/ 2322868 h 2787454"/>
              <a:gd name="connsiteX20" fmla="*/ 7650753 w 8412043"/>
              <a:gd name="connsiteY20" fmla="*/ 2787454 h 2787454"/>
              <a:gd name="connsiteX21" fmla="*/ 6938841 w 8412043"/>
              <a:gd name="connsiteY21" fmla="*/ 2787454 h 2787454"/>
              <a:gd name="connsiteX22" fmla="*/ 6433614 w 8412043"/>
              <a:gd name="connsiteY22" fmla="*/ 2787454 h 2787454"/>
              <a:gd name="connsiteX23" fmla="*/ 5790598 w 8412043"/>
              <a:gd name="connsiteY23" fmla="*/ 2787454 h 2787454"/>
              <a:gd name="connsiteX24" fmla="*/ 5285371 w 8412043"/>
              <a:gd name="connsiteY24" fmla="*/ 2787454 h 2787454"/>
              <a:gd name="connsiteX25" fmla="*/ 4642354 w 8412043"/>
              <a:gd name="connsiteY25" fmla="*/ 2787454 h 2787454"/>
              <a:gd name="connsiteX26" fmla="*/ 4137127 w 8412043"/>
              <a:gd name="connsiteY26" fmla="*/ 2787454 h 2787454"/>
              <a:gd name="connsiteX27" fmla="*/ 3631899 w 8412043"/>
              <a:gd name="connsiteY27" fmla="*/ 2787454 h 2787454"/>
              <a:gd name="connsiteX28" fmla="*/ 3057777 w 8412043"/>
              <a:gd name="connsiteY28" fmla="*/ 2787454 h 2787454"/>
              <a:gd name="connsiteX29" fmla="*/ 2414761 w 8412043"/>
              <a:gd name="connsiteY29" fmla="*/ 2787454 h 2787454"/>
              <a:gd name="connsiteX30" fmla="*/ 1840639 w 8412043"/>
              <a:gd name="connsiteY30" fmla="*/ 2787454 h 2787454"/>
              <a:gd name="connsiteX31" fmla="*/ 1473201 w 8412043"/>
              <a:gd name="connsiteY31" fmla="*/ 2787454 h 2787454"/>
              <a:gd name="connsiteX32" fmla="*/ 761289 w 8412043"/>
              <a:gd name="connsiteY32" fmla="*/ 2787454 h 2787454"/>
              <a:gd name="connsiteX33" fmla="*/ 0 w 8412043"/>
              <a:gd name="connsiteY33" fmla="*/ 2322868 h 2787454"/>
              <a:gd name="connsiteX34" fmla="*/ 0 w 8412043"/>
              <a:gd name="connsiteY34" fmla="*/ 1988377 h 2787454"/>
              <a:gd name="connsiteX35" fmla="*/ 0 w 8412043"/>
              <a:gd name="connsiteY35" fmla="*/ 1616720 h 2787454"/>
              <a:gd name="connsiteX36" fmla="*/ 0 w 8412043"/>
              <a:gd name="connsiteY36" fmla="*/ 1226481 h 2787454"/>
              <a:gd name="connsiteX37" fmla="*/ 0 w 8412043"/>
              <a:gd name="connsiteY37" fmla="*/ 854824 h 2787454"/>
              <a:gd name="connsiteX38" fmla="*/ 0 w 8412043"/>
              <a:gd name="connsiteY38" fmla="*/ 464585 h 278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412043" h="2787454" fill="none" extrusionOk="0">
                <a:moveTo>
                  <a:pt x="0" y="464585"/>
                </a:moveTo>
                <a:cubicBezTo>
                  <a:pt x="-57621" y="160851"/>
                  <a:pt x="272261" y="-14430"/>
                  <a:pt x="761289" y="0"/>
                </a:cubicBezTo>
                <a:cubicBezTo>
                  <a:pt x="882120" y="-23510"/>
                  <a:pt x="1259488" y="6395"/>
                  <a:pt x="1473201" y="0"/>
                </a:cubicBezTo>
                <a:cubicBezTo>
                  <a:pt x="1658606" y="28734"/>
                  <a:pt x="1772476" y="-4689"/>
                  <a:pt x="2047322" y="0"/>
                </a:cubicBezTo>
                <a:cubicBezTo>
                  <a:pt x="2301386" y="9052"/>
                  <a:pt x="2332298" y="-1377"/>
                  <a:pt x="2483655" y="0"/>
                </a:cubicBezTo>
                <a:cubicBezTo>
                  <a:pt x="2656138" y="5904"/>
                  <a:pt x="2710579" y="-927"/>
                  <a:pt x="2851093" y="0"/>
                </a:cubicBezTo>
                <a:cubicBezTo>
                  <a:pt x="2962764" y="894"/>
                  <a:pt x="3237624" y="18700"/>
                  <a:pt x="3425215" y="0"/>
                </a:cubicBezTo>
                <a:cubicBezTo>
                  <a:pt x="3546255" y="-20134"/>
                  <a:pt x="3901704" y="-52174"/>
                  <a:pt x="4068232" y="0"/>
                </a:cubicBezTo>
                <a:cubicBezTo>
                  <a:pt x="4244134" y="-10841"/>
                  <a:pt x="4327459" y="-2746"/>
                  <a:pt x="4435670" y="0"/>
                </a:cubicBezTo>
                <a:cubicBezTo>
                  <a:pt x="4487369" y="-9481"/>
                  <a:pt x="4717336" y="42518"/>
                  <a:pt x="4940897" y="0"/>
                </a:cubicBezTo>
                <a:cubicBezTo>
                  <a:pt x="5180286" y="17566"/>
                  <a:pt x="5261187" y="11789"/>
                  <a:pt x="5515019" y="0"/>
                </a:cubicBezTo>
                <a:cubicBezTo>
                  <a:pt x="5785106" y="-14870"/>
                  <a:pt x="5719816" y="6565"/>
                  <a:pt x="5882457" y="0"/>
                </a:cubicBezTo>
                <a:cubicBezTo>
                  <a:pt x="6061255" y="20855"/>
                  <a:pt x="6221281" y="-25334"/>
                  <a:pt x="6594368" y="0"/>
                </a:cubicBezTo>
                <a:cubicBezTo>
                  <a:pt x="6923425" y="-2238"/>
                  <a:pt x="7420544" y="67093"/>
                  <a:pt x="7650753" y="0"/>
                </a:cubicBezTo>
                <a:cubicBezTo>
                  <a:pt x="8027777" y="29447"/>
                  <a:pt x="8433190" y="281042"/>
                  <a:pt x="8412043" y="464585"/>
                </a:cubicBezTo>
                <a:cubicBezTo>
                  <a:pt x="8381946" y="659065"/>
                  <a:pt x="8441055" y="762321"/>
                  <a:pt x="8412043" y="854824"/>
                </a:cubicBezTo>
                <a:cubicBezTo>
                  <a:pt x="8425985" y="965970"/>
                  <a:pt x="8396793" y="1090222"/>
                  <a:pt x="8412043" y="1226481"/>
                </a:cubicBezTo>
                <a:cubicBezTo>
                  <a:pt x="8442954" y="1335283"/>
                  <a:pt x="8362063" y="1467167"/>
                  <a:pt x="8412043" y="1635303"/>
                </a:cubicBezTo>
                <a:cubicBezTo>
                  <a:pt x="8432485" y="1840157"/>
                  <a:pt x="8391350" y="1832951"/>
                  <a:pt x="8412043" y="1951212"/>
                </a:cubicBezTo>
                <a:cubicBezTo>
                  <a:pt x="8432021" y="2059440"/>
                  <a:pt x="8410356" y="2178178"/>
                  <a:pt x="8412043" y="2322868"/>
                </a:cubicBezTo>
                <a:cubicBezTo>
                  <a:pt x="8511548" y="2515189"/>
                  <a:pt x="8103342" y="2787639"/>
                  <a:pt x="7650753" y="2787454"/>
                </a:cubicBezTo>
                <a:cubicBezTo>
                  <a:pt x="7504072" y="2773166"/>
                  <a:pt x="7140653" y="2798469"/>
                  <a:pt x="6938841" y="2787454"/>
                </a:cubicBezTo>
                <a:cubicBezTo>
                  <a:pt x="6668799" y="2813405"/>
                  <a:pt x="6558663" y="2773754"/>
                  <a:pt x="6433614" y="2787454"/>
                </a:cubicBezTo>
                <a:cubicBezTo>
                  <a:pt x="6261688" y="2707959"/>
                  <a:pt x="5975377" y="2803116"/>
                  <a:pt x="5790598" y="2787454"/>
                </a:cubicBezTo>
                <a:cubicBezTo>
                  <a:pt x="5563238" y="2803524"/>
                  <a:pt x="5521919" y="2794221"/>
                  <a:pt x="5285371" y="2787454"/>
                </a:cubicBezTo>
                <a:cubicBezTo>
                  <a:pt x="5023278" y="2779192"/>
                  <a:pt x="4773720" y="2729834"/>
                  <a:pt x="4642354" y="2787454"/>
                </a:cubicBezTo>
                <a:cubicBezTo>
                  <a:pt x="4449030" y="2840365"/>
                  <a:pt x="4360482" y="2767804"/>
                  <a:pt x="4137127" y="2787454"/>
                </a:cubicBezTo>
                <a:cubicBezTo>
                  <a:pt x="3909318" y="2793216"/>
                  <a:pt x="3848172" y="2765886"/>
                  <a:pt x="3631899" y="2787454"/>
                </a:cubicBezTo>
                <a:cubicBezTo>
                  <a:pt x="3423420" y="2811445"/>
                  <a:pt x="3301574" y="2789635"/>
                  <a:pt x="3057777" y="2787454"/>
                </a:cubicBezTo>
                <a:cubicBezTo>
                  <a:pt x="2817540" y="2782721"/>
                  <a:pt x="2721412" y="2796415"/>
                  <a:pt x="2414761" y="2787454"/>
                </a:cubicBezTo>
                <a:cubicBezTo>
                  <a:pt x="2229782" y="2775435"/>
                  <a:pt x="2029530" y="2779471"/>
                  <a:pt x="1840639" y="2787454"/>
                </a:cubicBezTo>
                <a:cubicBezTo>
                  <a:pt x="1601698" y="2793417"/>
                  <a:pt x="1588210" y="2795502"/>
                  <a:pt x="1473201" y="2787454"/>
                </a:cubicBezTo>
                <a:cubicBezTo>
                  <a:pt x="1362617" y="2744783"/>
                  <a:pt x="973877" y="2775851"/>
                  <a:pt x="761289" y="2787454"/>
                </a:cubicBezTo>
                <a:cubicBezTo>
                  <a:pt x="380459" y="2800781"/>
                  <a:pt x="2298" y="2569573"/>
                  <a:pt x="0" y="2322868"/>
                </a:cubicBezTo>
                <a:cubicBezTo>
                  <a:pt x="23130" y="2198330"/>
                  <a:pt x="-32432" y="2092755"/>
                  <a:pt x="0" y="1988377"/>
                </a:cubicBezTo>
                <a:cubicBezTo>
                  <a:pt x="21646" y="1884317"/>
                  <a:pt x="13299" y="1775446"/>
                  <a:pt x="0" y="1616720"/>
                </a:cubicBezTo>
                <a:cubicBezTo>
                  <a:pt x="19764" y="1472389"/>
                  <a:pt x="-8047" y="1383733"/>
                  <a:pt x="0" y="1226481"/>
                </a:cubicBezTo>
                <a:cubicBezTo>
                  <a:pt x="13016" y="1072945"/>
                  <a:pt x="16980" y="994145"/>
                  <a:pt x="0" y="854824"/>
                </a:cubicBezTo>
                <a:cubicBezTo>
                  <a:pt x="-1185" y="761951"/>
                  <a:pt x="34803" y="679728"/>
                  <a:pt x="0" y="464585"/>
                </a:cubicBezTo>
                <a:close/>
              </a:path>
              <a:path w="8412043" h="2787454" stroke="0" extrusionOk="0">
                <a:moveTo>
                  <a:pt x="0" y="464585"/>
                </a:moveTo>
                <a:cubicBezTo>
                  <a:pt x="58697" y="302420"/>
                  <a:pt x="432874" y="-40858"/>
                  <a:pt x="761289" y="0"/>
                </a:cubicBezTo>
                <a:cubicBezTo>
                  <a:pt x="968878" y="-11855"/>
                  <a:pt x="1115786" y="9300"/>
                  <a:pt x="1404306" y="0"/>
                </a:cubicBezTo>
                <a:cubicBezTo>
                  <a:pt x="1605116" y="12520"/>
                  <a:pt x="1835035" y="19675"/>
                  <a:pt x="2116217" y="0"/>
                </a:cubicBezTo>
                <a:cubicBezTo>
                  <a:pt x="2368316" y="-10991"/>
                  <a:pt x="2539568" y="-50348"/>
                  <a:pt x="2828128" y="0"/>
                </a:cubicBezTo>
                <a:cubicBezTo>
                  <a:pt x="3043468" y="11197"/>
                  <a:pt x="3240903" y="18506"/>
                  <a:pt x="3471145" y="0"/>
                </a:cubicBezTo>
                <a:cubicBezTo>
                  <a:pt x="3693429" y="-18322"/>
                  <a:pt x="3921722" y="-31539"/>
                  <a:pt x="4114161" y="0"/>
                </a:cubicBezTo>
                <a:cubicBezTo>
                  <a:pt x="4275219" y="-35331"/>
                  <a:pt x="4498527" y="-19783"/>
                  <a:pt x="4619388" y="0"/>
                </a:cubicBezTo>
                <a:cubicBezTo>
                  <a:pt x="4757157" y="-672"/>
                  <a:pt x="5034390" y="24287"/>
                  <a:pt x="5193510" y="0"/>
                </a:cubicBezTo>
                <a:cubicBezTo>
                  <a:pt x="5348595" y="-22385"/>
                  <a:pt x="5722214" y="-26972"/>
                  <a:pt x="5836527" y="0"/>
                </a:cubicBezTo>
                <a:cubicBezTo>
                  <a:pt x="5957529" y="-4898"/>
                  <a:pt x="6067155" y="8723"/>
                  <a:pt x="6203966" y="0"/>
                </a:cubicBezTo>
                <a:cubicBezTo>
                  <a:pt x="6321188" y="17680"/>
                  <a:pt x="6634717" y="39363"/>
                  <a:pt x="6846982" y="0"/>
                </a:cubicBezTo>
                <a:cubicBezTo>
                  <a:pt x="7102351" y="15554"/>
                  <a:pt x="7259225" y="-15837"/>
                  <a:pt x="7650753" y="0"/>
                </a:cubicBezTo>
                <a:cubicBezTo>
                  <a:pt x="8031134" y="-69992"/>
                  <a:pt x="8411109" y="220002"/>
                  <a:pt x="8412043" y="464585"/>
                </a:cubicBezTo>
                <a:cubicBezTo>
                  <a:pt x="8394648" y="606081"/>
                  <a:pt x="8415463" y="699406"/>
                  <a:pt x="8412043" y="817659"/>
                </a:cubicBezTo>
                <a:cubicBezTo>
                  <a:pt x="8404401" y="939233"/>
                  <a:pt x="8376782" y="1030753"/>
                  <a:pt x="8412043" y="1226481"/>
                </a:cubicBezTo>
                <a:cubicBezTo>
                  <a:pt x="8427468" y="1412739"/>
                  <a:pt x="8411371" y="1462483"/>
                  <a:pt x="8412043" y="1598138"/>
                </a:cubicBezTo>
                <a:cubicBezTo>
                  <a:pt x="8420954" y="1741980"/>
                  <a:pt x="8425149" y="1808181"/>
                  <a:pt x="8412043" y="1969794"/>
                </a:cubicBezTo>
                <a:cubicBezTo>
                  <a:pt x="8411663" y="2141923"/>
                  <a:pt x="8391662" y="2206944"/>
                  <a:pt x="8412043" y="2322868"/>
                </a:cubicBezTo>
                <a:cubicBezTo>
                  <a:pt x="8407437" y="2552630"/>
                  <a:pt x="8023252" y="2741269"/>
                  <a:pt x="7650753" y="2787454"/>
                </a:cubicBezTo>
                <a:cubicBezTo>
                  <a:pt x="7299327" y="2799176"/>
                  <a:pt x="7273422" y="2796921"/>
                  <a:pt x="6938841" y="2787454"/>
                </a:cubicBezTo>
                <a:cubicBezTo>
                  <a:pt x="6604614" y="2776426"/>
                  <a:pt x="6628072" y="2780119"/>
                  <a:pt x="6364720" y="2787454"/>
                </a:cubicBezTo>
                <a:cubicBezTo>
                  <a:pt x="6086505" y="2812552"/>
                  <a:pt x="6173269" y="2814098"/>
                  <a:pt x="5997281" y="2787454"/>
                </a:cubicBezTo>
                <a:cubicBezTo>
                  <a:pt x="5833087" y="2779439"/>
                  <a:pt x="5636982" y="2773152"/>
                  <a:pt x="5354265" y="2787454"/>
                </a:cubicBezTo>
                <a:cubicBezTo>
                  <a:pt x="5052818" y="2796413"/>
                  <a:pt x="4903897" y="2764714"/>
                  <a:pt x="4642354" y="2787454"/>
                </a:cubicBezTo>
                <a:cubicBezTo>
                  <a:pt x="4419928" y="2757716"/>
                  <a:pt x="4260842" y="2764955"/>
                  <a:pt x="4137127" y="2787454"/>
                </a:cubicBezTo>
                <a:cubicBezTo>
                  <a:pt x="4007455" y="2773342"/>
                  <a:pt x="3937417" y="2771253"/>
                  <a:pt x="3769688" y="2787454"/>
                </a:cubicBezTo>
                <a:cubicBezTo>
                  <a:pt x="3604475" y="2777063"/>
                  <a:pt x="3524562" y="2780440"/>
                  <a:pt x="3333356" y="2787454"/>
                </a:cubicBezTo>
                <a:cubicBezTo>
                  <a:pt x="3185009" y="2839755"/>
                  <a:pt x="2954931" y="2820438"/>
                  <a:pt x="2759234" y="2787454"/>
                </a:cubicBezTo>
                <a:cubicBezTo>
                  <a:pt x="2577320" y="2725799"/>
                  <a:pt x="2238735" y="2774448"/>
                  <a:pt x="2116217" y="2787454"/>
                </a:cubicBezTo>
                <a:cubicBezTo>
                  <a:pt x="1968257" y="2791234"/>
                  <a:pt x="1869368" y="2792967"/>
                  <a:pt x="1679884" y="2787454"/>
                </a:cubicBezTo>
                <a:cubicBezTo>
                  <a:pt x="1433697" y="2829003"/>
                  <a:pt x="1050889" y="2771759"/>
                  <a:pt x="761289" y="2787454"/>
                </a:cubicBezTo>
                <a:cubicBezTo>
                  <a:pt x="268674" y="2758846"/>
                  <a:pt x="-35366" y="2523325"/>
                  <a:pt x="0" y="2322868"/>
                </a:cubicBezTo>
                <a:cubicBezTo>
                  <a:pt x="21314" y="2182105"/>
                  <a:pt x="-5542" y="1980101"/>
                  <a:pt x="0" y="1914046"/>
                </a:cubicBezTo>
                <a:cubicBezTo>
                  <a:pt x="21652" y="1826332"/>
                  <a:pt x="-24869" y="1700531"/>
                  <a:pt x="0" y="1542389"/>
                </a:cubicBezTo>
                <a:cubicBezTo>
                  <a:pt x="6490" y="1395943"/>
                  <a:pt x="13291" y="1367544"/>
                  <a:pt x="0" y="1207898"/>
                </a:cubicBezTo>
                <a:cubicBezTo>
                  <a:pt x="-18162" y="1055409"/>
                  <a:pt x="22308" y="947168"/>
                  <a:pt x="0" y="799076"/>
                </a:cubicBezTo>
                <a:cubicBezTo>
                  <a:pt x="-16712" y="608128"/>
                  <a:pt x="23004" y="538589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44329" y="240164"/>
                  <a:pt x="349201" y="-32978"/>
                  <a:pt x="761289" y="0"/>
                </a:cubicBezTo>
                <a:cubicBezTo>
                  <a:pt x="812643" y="-2810"/>
                  <a:pt x="1273136" y="16121"/>
                  <a:pt x="1473201" y="0"/>
                </a:cubicBezTo>
                <a:cubicBezTo>
                  <a:pt x="1677937" y="24189"/>
                  <a:pt x="1767470" y="1340"/>
                  <a:pt x="2047322" y="0"/>
                </a:cubicBezTo>
                <a:cubicBezTo>
                  <a:pt x="2300658" y="15734"/>
                  <a:pt x="2325839" y="-2030"/>
                  <a:pt x="2483655" y="0"/>
                </a:cubicBezTo>
                <a:cubicBezTo>
                  <a:pt x="2650858" y="959"/>
                  <a:pt x="2712304" y="9606"/>
                  <a:pt x="2851093" y="0"/>
                </a:cubicBezTo>
                <a:cubicBezTo>
                  <a:pt x="3021780" y="-9341"/>
                  <a:pt x="3245957" y="20119"/>
                  <a:pt x="3425215" y="0"/>
                </a:cubicBezTo>
                <a:cubicBezTo>
                  <a:pt x="3589238" y="-18912"/>
                  <a:pt x="3891693" y="34118"/>
                  <a:pt x="4068232" y="0"/>
                </a:cubicBezTo>
                <a:cubicBezTo>
                  <a:pt x="4224850" y="10824"/>
                  <a:pt x="4320171" y="-21172"/>
                  <a:pt x="4435670" y="0"/>
                </a:cubicBezTo>
                <a:cubicBezTo>
                  <a:pt x="4535116" y="-24100"/>
                  <a:pt x="4672224" y="50682"/>
                  <a:pt x="4940897" y="0"/>
                </a:cubicBezTo>
                <a:cubicBezTo>
                  <a:pt x="5138829" y="9991"/>
                  <a:pt x="5234120" y="20089"/>
                  <a:pt x="5515019" y="0"/>
                </a:cubicBezTo>
                <a:cubicBezTo>
                  <a:pt x="5775526" y="-22714"/>
                  <a:pt x="5699166" y="9644"/>
                  <a:pt x="5882457" y="0"/>
                </a:cubicBezTo>
                <a:cubicBezTo>
                  <a:pt x="6062291" y="-16559"/>
                  <a:pt x="6256055" y="61623"/>
                  <a:pt x="6594368" y="0"/>
                </a:cubicBezTo>
                <a:cubicBezTo>
                  <a:pt x="6858769" y="-70906"/>
                  <a:pt x="7477552" y="3686"/>
                  <a:pt x="7650753" y="0"/>
                </a:cubicBezTo>
                <a:cubicBezTo>
                  <a:pt x="8052991" y="6578"/>
                  <a:pt x="8390588" y="248249"/>
                  <a:pt x="8412043" y="464585"/>
                </a:cubicBezTo>
                <a:cubicBezTo>
                  <a:pt x="8394609" y="648318"/>
                  <a:pt x="8418479" y="751035"/>
                  <a:pt x="8412043" y="854824"/>
                </a:cubicBezTo>
                <a:cubicBezTo>
                  <a:pt x="8412334" y="948124"/>
                  <a:pt x="8403480" y="1097797"/>
                  <a:pt x="8412043" y="1226481"/>
                </a:cubicBezTo>
                <a:cubicBezTo>
                  <a:pt x="8418130" y="1314303"/>
                  <a:pt x="8395617" y="1413816"/>
                  <a:pt x="8412043" y="1635303"/>
                </a:cubicBezTo>
                <a:cubicBezTo>
                  <a:pt x="8431081" y="1837657"/>
                  <a:pt x="8388173" y="1812634"/>
                  <a:pt x="8412043" y="1951212"/>
                </a:cubicBezTo>
                <a:cubicBezTo>
                  <a:pt x="8459840" y="2070718"/>
                  <a:pt x="8417478" y="2159879"/>
                  <a:pt x="8412043" y="2322868"/>
                </a:cubicBezTo>
                <a:cubicBezTo>
                  <a:pt x="8412318" y="2668470"/>
                  <a:pt x="8120399" y="2779235"/>
                  <a:pt x="7650753" y="2787454"/>
                </a:cubicBezTo>
                <a:cubicBezTo>
                  <a:pt x="7516644" y="2831934"/>
                  <a:pt x="7170408" y="2751408"/>
                  <a:pt x="6938841" y="2787454"/>
                </a:cubicBezTo>
                <a:cubicBezTo>
                  <a:pt x="6653477" y="2816185"/>
                  <a:pt x="6575337" y="2771551"/>
                  <a:pt x="6433614" y="2787454"/>
                </a:cubicBezTo>
                <a:cubicBezTo>
                  <a:pt x="6292237" y="2823398"/>
                  <a:pt x="6067160" y="2738842"/>
                  <a:pt x="5790598" y="2787454"/>
                </a:cubicBezTo>
                <a:cubicBezTo>
                  <a:pt x="5565484" y="2800866"/>
                  <a:pt x="5524092" y="2794444"/>
                  <a:pt x="5285371" y="2787454"/>
                </a:cubicBezTo>
                <a:cubicBezTo>
                  <a:pt x="5033156" y="2815746"/>
                  <a:pt x="4790474" y="2744878"/>
                  <a:pt x="4642354" y="2787454"/>
                </a:cubicBezTo>
                <a:cubicBezTo>
                  <a:pt x="4472269" y="2791874"/>
                  <a:pt x="4388903" y="2789472"/>
                  <a:pt x="4137127" y="2787454"/>
                </a:cubicBezTo>
                <a:cubicBezTo>
                  <a:pt x="3907126" y="2780494"/>
                  <a:pt x="3808204" y="2781415"/>
                  <a:pt x="3631899" y="2787454"/>
                </a:cubicBezTo>
                <a:cubicBezTo>
                  <a:pt x="3453018" y="2776716"/>
                  <a:pt x="3294050" y="2774084"/>
                  <a:pt x="3057777" y="2787454"/>
                </a:cubicBezTo>
                <a:cubicBezTo>
                  <a:pt x="2805647" y="2835416"/>
                  <a:pt x="2736832" y="2803402"/>
                  <a:pt x="2414761" y="2787454"/>
                </a:cubicBezTo>
                <a:cubicBezTo>
                  <a:pt x="2108492" y="2776026"/>
                  <a:pt x="2077783" y="2789093"/>
                  <a:pt x="1840639" y="2787454"/>
                </a:cubicBezTo>
                <a:cubicBezTo>
                  <a:pt x="1600931" y="2792755"/>
                  <a:pt x="1581764" y="2792169"/>
                  <a:pt x="1473201" y="2787454"/>
                </a:cubicBezTo>
                <a:cubicBezTo>
                  <a:pt x="1394625" y="2785137"/>
                  <a:pt x="938697" y="2830063"/>
                  <a:pt x="761289" y="2787454"/>
                </a:cubicBezTo>
                <a:cubicBezTo>
                  <a:pt x="425201" y="2728036"/>
                  <a:pt x="16127" y="2542629"/>
                  <a:pt x="0" y="2322868"/>
                </a:cubicBezTo>
                <a:cubicBezTo>
                  <a:pt x="45946" y="2191063"/>
                  <a:pt x="-25047" y="2077233"/>
                  <a:pt x="0" y="1988377"/>
                </a:cubicBezTo>
                <a:cubicBezTo>
                  <a:pt x="46290" y="1908806"/>
                  <a:pt x="1187" y="1803878"/>
                  <a:pt x="0" y="1616720"/>
                </a:cubicBezTo>
                <a:cubicBezTo>
                  <a:pt x="2803" y="1471995"/>
                  <a:pt x="-6472" y="1384735"/>
                  <a:pt x="0" y="1226481"/>
                </a:cubicBezTo>
                <a:cubicBezTo>
                  <a:pt x="597" y="1053152"/>
                  <a:pt x="-3594" y="989706"/>
                  <a:pt x="0" y="854824"/>
                </a:cubicBezTo>
                <a:cubicBezTo>
                  <a:pt x="-35984" y="731574"/>
                  <a:pt x="47526" y="641236"/>
                  <a:pt x="0" y="464585"/>
                </a:cubicBezTo>
                <a:close/>
              </a:path>
              <a:path w="8412043" h="2787454" fill="none" stroke="0" extrusionOk="0">
                <a:moveTo>
                  <a:pt x="0" y="464585"/>
                </a:moveTo>
                <a:cubicBezTo>
                  <a:pt x="-27140" y="234192"/>
                  <a:pt x="298708" y="-55375"/>
                  <a:pt x="761289" y="0"/>
                </a:cubicBezTo>
                <a:cubicBezTo>
                  <a:pt x="863780" y="-17123"/>
                  <a:pt x="1303139" y="-69627"/>
                  <a:pt x="1473201" y="0"/>
                </a:cubicBezTo>
                <a:cubicBezTo>
                  <a:pt x="1664377" y="33548"/>
                  <a:pt x="1783682" y="-36308"/>
                  <a:pt x="2047322" y="0"/>
                </a:cubicBezTo>
                <a:cubicBezTo>
                  <a:pt x="2306682" y="9103"/>
                  <a:pt x="2324073" y="-5544"/>
                  <a:pt x="2483655" y="0"/>
                </a:cubicBezTo>
                <a:cubicBezTo>
                  <a:pt x="2650405" y="6828"/>
                  <a:pt x="2714624" y="-706"/>
                  <a:pt x="2851093" y="0"/>
                </a:cubicBezTo>
                <a:cubicBezTo>
                  <a:pt x="2988575" y="892"/>
                  <a:pt x="3226969" y="-20294"/>
                  <a:pt x="3425215" y="0"/>
                </a:cubicBezTo>
                <a:cubicBezTo>
                  <a:pt x="3561389" y="-39213"/>
                  <a:pt x="3910880" y="-12905"/>
                  <a:pt x="4068232" y="0"/>
                </a:cubicBezTo>
                <a:cubicBezTo>
                  <a:pt x="4221455" y="4321"/>
                  <a:pt x="4321048" y="-21927"/>
                  <a:pt x="4435670" y="0"/>
                </a:cubicBezTo>
                <a:cubicBezTo>
                  <a:pt x="4557117" y="-38726"/>
                  <a:pt x="4691905" y="42926"/>
                  <a:pt x="4940897" y="0"/>
                </a:cubicBezTo>
                <a:cubicBezTo>
                  <a:pt x="5157045" y="11544"/>
                  <a:pt x="5265245" y="34803"/>
                  <a:pt x="5515019" y="0"/>
                </a:cubicBezTo>
                <a:cubicBezTo>
                  <a:pt x="5773599" y="-20556"/>
                  <a:pt x="5706951" y="2042"/>
                  <a:pt x="5882457" y="0"/>
                </a:cubicBezTo>
                <a:cubicBezTo>
                  <a:pt x="6099198" y="-8262"/>
                  <a:pt x="6253629" y="-1925"/>
                  <a:pt x="6594368" y="0"/>
                </a:cubicBezTo>
                <a:cubicBezTo>
                  <a:pt x="6879837" y="-26383"/>
                  <a:pt x="7467458" y="47230"/>
                  <a:pt x="7650753" y="0"/>
                </a:cubicBezTo>
                <a:cubicBezTo>
                  <a:pt x="8065483" y="-983"/>
                  <a:pt x="8450792" y="253893"/>
                  <a:pt x="8412043" y="464585"/>
                </a:cubicBezTo>
                <a:cubicBezTo>
                  <a:pt x="8383874" y="633970"/>
                  <a:pt x="8427901" y="756335"/>
                  <a:pt x="8412043" y="854824"/>
                </a:cubicBezTo>
                <a:cubicBezTo>
                  <a:pt x="8395913" y="967455"/>
                  <a:pt x="8391470" y="1095785"/>
                  <a:pt x="8412043" y="1226481"/>
                </a:cubicBezTo>
                <a:cubicBezTo>
                  <a:pt x="8421263" y="1302590"/>
                  <a:pt x="8405233" y="1457909"/>
                  <a:pt x="8412043" y="1635303"/>
                </a:cubicBezTo>
                <a:cubicBezTo>
                  <a:pt x="8435051" y="1841406"/>
                  <a:pt x="8388785" y="1828863"/>
                  <a:pt x="8412043" y="1951212"/>
                </a:cubicBezTo>
                <a:cubicBezTo>
                  <a:pt x="8437012" y="2068784"/>
                  <a:pt x="8410330" y="2167995"/>
                  <a:pt x="8412043" y="2322868"/>
                </a:cubicBezTo>
                <a:cubicBezTo>
                  <a:pt x="8463590" y="2490624"/>
                  <a:pt x="8121630" y="2663414"/>
                  <a:pt x="7650753" y="2787454"/>
                </a:cubicBezTo>
                <a:cubicBezTo>
                  <a:pt x="7509156" y="2841587"/>
                  <a:pt x="7140057" y="2772024"/>
                  <a:pt x="6938841" y="2787454"/>
                </a:cubicBezTo>
                <a:cubicBezTo>
                  <a:pt x="6678192" y="2817737"/>
                  <a:pt x="6562953" y="2762120"/>
                  <a:pt x="6433614" y="2787454"/>
                </a:cubicBezTo>
                <a:cubicBezTo>
                  <a:pt x="6325989" y="2779027"/>
                  <a:pt x="6020354" y="2741766"/>
                  <a:pt x="5790598" y="2787454"/>
                </a:cubicBezTo>
                <a:cubicBezTo>
                  <a:pt x="5554725" y="2807337"/>
                  <a:pt x="5523142" y="2794276"/>
                  <a:pt x="5285371" y="2787454"/>
                </a:cubicBezTo>
                <a:cubicBezTo>
                  <a:pt x="5021271" y="2774545"/>
                  <a:pt x="4798643" y="2717162"/>
                  <a:pt x="4642354" y="2787454"/>
                </a:cubicBezTo>
                <a:cubicBezTo>
                  <a:pt x="4489672" y="2832170"/>
                  <a:pt x="4335444" y="2803196"/>
                  <a:pt x="4137127" y="2787454"/>
                </a:cubicBezTo>
                <a:cubicBezTo>
                  <a:pt x="3913685" y="2786420"/>
                  <a:pt x="3838068" y="2773000"/>
                  <a:pt x="3631899" y="2787454"/>
                </a:cubicBezTo>
                <a:cubicBezTo>
                  <a:pt x="3420174" y="2815806"/>
                  <a:pt x="3306204" y="2794499"/>
                  <a:pt x="3057777" y="2787454"/>
                </a:cubicBezTo>
                <a:cubicBezTo>
                  <a:pt x="2814292" y="2809884"/>
                  <a:pt x="2738012" y="2811316"/>
                  <a:pt x="2414761" y="2787454"/>
                </a:cubicBezTo>
                <a:cubicBezTo>
                  <a:pt x="2271284" y="2761282"/>
                  <a:pt x="2057611" y="2803322"/>
                  <a:pt x="1840639" y="2787454"/>
                </a:cubicBezTo>
                <a:cubicBezTo>
                  <a:pt x="1604675" y="2795968"/>
                  <a:pt x="1584647" y="2795470"/>
                  <a:pt x="1473201" y="2787454"/>
                </a:cubicBezTo>
                <a:cubicBezTo>
                  <a:pt x="1375269" y="2786588"/>
                  <a:pt x="994325" y="2788937"/>
                  <a:pt x="761289" y="2787454"/>
                </a:cubicBezTo>
                <a:cubicBezTo>
                  <a:pt x="433707" y="2737858"/>
                  <a:pt x="4310" y="2548364"/>
                  <a:pt x="0" y="2322868"/>
                </a:cubicBezTo>
                <a:cubicBezTo>
                  <a:pt x="24904" y="2180418"/>
                  <a:pt x="-18859" y="2083588"/>
                  <a:pt x="0" y="1988377"/>
                </a:cubicBezTo>
                <a:cubicBezTo>
                  <a:pt x="4103" y="1904859"/>
                  <a:pt x="-20113" y="1765409"/>
                  <a:pt x="0" y="1616720"/>
                </a:cubicBezTo>
                <a:cubicBezTo>
                  <a:pt x="21614" y="1464286"/>
                  <a:pt x="-27590" y="1390677"/>
                  <a:pt x="0" y="1226481"/>
                </a:cubicBezTo>
                <a:cubicBezTo>
                  <a:pt x="4279" y="1070444"/>
                  <a:pt x="23106" y="990018"/>
                  <a:pt x="0" y="854824"/>
                </a:cubicBezTo>
                <a:cubicBezTo>
                  <a:pt x="-2685" y="748062"/>
                  <a:pt x="31488" y="658956"/>
                  <a:pt x="0" y="4645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lựa chọn vật liệu và dụng cụ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76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3F1E0B-9FF1-7691-2DEE-8BA82410ECF3}"/>
              </a:ext>
            </a:extLst>
          </p:cNvPr>
          <p:cNvSpPr/>
          <p:nvPr/>
        </p:nvSpPr>
        <p:spPr>
          <a:xfrm>
            <a:off x="457200" y="2000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Em hãy lựa chọn các vật liệu với số lượng phù hợp và dụng cụ cần thiết có trong Hình 2 để làm đèn lồng.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7392D2-4E7E-7A79-567F-8C2D6101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71612"/>
            <a:ext cx="7164654" cy="46339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4931E6-83E6-1C78-E315-85C329C0DFB7}"/>
              </a:ext>
            </a:extLst>
          </p:cNvPr>
          <p:cNvSpPr/>
          <p:nvPr/>
        </p:nvSpPr>
        <p:spPr>
          <a:xfrm>
            <a:off x="3695700" y="466725"/>
            <a:ext cx="5362575" cy="742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Hoàn </a:t>
            </a:r>
            <a:r>
              <a:rPr lang="en-US" sz="3600" b="1" dirty="0" err="1">
                <a:solidFill>
                  <a:srgbClr val="002060"/>
                </a:solidFill>
              </a:rPr>
              <a:t>thành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bảng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402B29-3336-F492-27B8-AF61B2B3C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44074"/>
              </p:ext>
            </p:extLst>
          </p:nvPr>
        </p:nvGraphicFramePr>
        <p:xfrm>
          <a:off x="2028825" y="1609725"/>
          <a:ext cx="8001000" cy="3271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7025413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98178583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89343161"/>
                    </a:ext>
                  </a:extLst>
                </a:gridCol>
              </a:tblGrid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Tên bộ phận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liệu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Số lượng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11598"/>
                  </a:ext>
                </a:extLst>
              </a:tr>
              <a:tr h="128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đèn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29120"/>
                  </a:ext>
                </a:extLst>
              </a:tr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Quai sách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3959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B75522-81A1-C0A8-B20D-649B847215B6}"/>
              </a:ext>
            </a:extLst>
          </p:cNvPr>
          <p:cNvSpPr/>
          <p:nvPr/>
        </p:nvSpPr>
        <p:spPr>
          <a:xfrm>
            <a:off x="7848600" y="26289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A7A3AB-086B-DF6C-EE72-6D32DCF5E7C9}"/>
              </a:ext>
            </a:extLst>
          </p:cNvPr>
          <p:cNvSpPr/>
          <p:nvPr/>
        </p:nvSpPr>
        <p:spPr>
          <a:xfrm>
            <a:off x="7848600" y="31623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E75E25-F79C-05F5-1419-4772B410AE60}"/>
              </a:ext>
            </a:extLst>
          </p:cNvPr>
          <p:cNvSpPr/>
          <p:nvPr/>
        </p:nvSpPr>
        <p:spPr>
          <a:xfrm>
            <a:off x="7896225" y="4010025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258</Words>
  <Application>Microsoft Office PowerPoint</Application>
  <PresentationFormat>Widescreen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Cambria</vt:lpstr>
      <vt:lpstr>Times New Roman</vt:lpstr>
      <vt:lpstr>Wingdings</vt:lpstr>
      <vt:lpstr>Office 主题​​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27</cp:revision>
  <dcterms:created xsi:type="dcterms:W3CDTF">2024-02-06T13:48:34Z</dcterms:created>
  <dcterms:modified xsi:type="dcterms:W3CDTF">2025-09-19T01:22:46Z</dcterms:modified>
</cp:coreProperties>
</file>