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7" r:id="rId2"/>
    <p:sldId id="256" r:id="rId3"/>
    <p:sldId id="268" r:id="rId4"/>
    <p:sldId id="263" r:id="rId5"/>
    <p:sldId id="266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 varScale="1">
        <p:scale>
          <a:sx n="102" d="100"/>
          <a:sy n="102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2-01T01:43:48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2522 3898 0</inkml:trace>
  <inkml:trace contextRef="#ctx0" brushRef="#br0" timeOffset="12433.53">2522 3898 0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2-01T01:44:05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1817 4568 0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51BD-5039-4ED9-893B-95A052A0AB6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7.emf"/><Relationship Id="rId5" Type="http://schemas.openxmlformats.org/officeDocument/2006/relationships/image" Target="../media/image12.jpg"/><Relationship Id="rId10" Type="http://schemas.openxmlformats.org/officeDocument/2006/relationships/customXml" Target="../ink/ink2.xml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2.jpe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eg"/><Relationship Id="rId4" Type="http://schemas.openxmlformats.org/officeDocument/2006/relationships/audio" Target="../media/media2.mp3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7.jpe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2.wav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eg"/><Relationship Id="rId4" Type="http://schemas.openxmlformats.org/officeDocument/2006/relationships/audio" Target="../media/media2.mp3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1.wav"/><Relationship Id="rId11" Type="http://schemas.openxmlformats.org/officeDocument/2006/relationships/image" Target="../media/image30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jpeg"/><Relationship Id="rId4" Type="http://schemas.openxmlformats.org/officeDocument/2006/relationships/audio" Target="../media/media2.mp3"/><Relationship Id="rId9" Type="http://schemas.openxmlformats.org/officeDocument/2006/relationships/image" Target="../media/image29.jpe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8754"/>
            <a:ext cx="9144000" cy="739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08" y="37412"/>
            <a:ext cx="6096528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504" y="520945"/>
            <a:ext cx="5867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94624" y="616879"/>
            <a:ext cx="3827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504" y="1600200"/>
            <a:ext cx="6918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KỸ NĂNG SỐNG</a:t>
            </a: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tài: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0" y="33044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234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98287"/>
            <a:ext cx="3429000" cy="7048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« t«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kh¸ch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86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038599" cy="278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7543"/>
            <a:ext cx="37338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77724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 t«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buýt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15624"/>
            <a:ext cx="4152900" cy="2325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9950" y="588579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 t« con</a:t>
            </a:r>
          </a:p>
        </p:txBody>
      </p:sp>
    </p:spTree>
    <p:extLst>
      <p:ext uri="{BB962C8B-B14F-4D97-AF65-F5344CB8AC3E}">
        <p14:creationId xmlns:p14="http://schemas.microsoft.com/office/powerpoint/2010/main" val="2118012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692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Qui t¾c an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toµn</a:t>
            </a:r>
            <a:endParaRPr lang="en-US" b="1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9113"/>
            <a:ext cx="5791200" cy="145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 </a:t>
            </a:r>
            <a:r>
              <a:rPr lang="en-US" sz="2800" b="1" dirty="0" err="1">
                <a:latin typeface=".VnAvant" pitchFamily="34" charset="0"/>
              </a:rPr>
              <a:t>Kh«ng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thß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Çu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thß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tay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ra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ngoµi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3635827"/>
            <a:ext cx="2590800" cy="200297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404254"/>
            <a:ext cx="2362200" cy="2024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724129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-</a:t>
            </a:r>
            <a:r>
              <a:rPr lang="en-US" sz="2800" b="1" dirty="0" err="1">
                <a:latin typeface=".VnAvant" pitchFamily="34" charset="0"/>
              </a:rPr>
              <a:t>Ngåi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ngay</a:t>
            </a:r>
            <a:r>
              <a:rPr lang="en-US" sz="2800" b="1" dirty="0">
                <a:latin typeface=".VnAvant" pitchFamily="34" charset="0"/>
              </a:rPr>
              <a:t> ng¾n vµ th¾t </a:t>
            </a:r>
            <a:r>
              <a:rPr lang="en-US" sz="2800" b="1" dirty="0" err="1">
                <a:latin typeface=".VnAvant" pitchFamily="34" charset="0"/>
              </a:rPr>
              <a:t>d©y</a:t>
            </a:r>
            <a:r>
              <a:rPr lang="en-US" sz="2800" b="1" dirty="0">
                <a:latin typeface=".VnAvant" pitchFamily="34" charset="0"/>
              </a:rPr>
              <a:t> an </a:t>
            </a:r>
            <a:r>
              <a:rPr lang="en-US" sz="2800" b="1" dirty="0" err="1">
                <a:latin typeface=".VnAvant" pitchFamily="34" charset="0"/>
              </a:rPr>
              <a:t>toµn</a:t>
            </a:r>
            <a:endParaRPr lang="en-US" sz="2800" b="1" dirty="0">
              <a:latin typeface=".VnAvant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293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90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.VnAvant" pitchFamily="34" charset="0"/>
              </a:rPr>
              <a:t>-</a:t>
            </a:r>
            <a:r>
              <a:rPr lang="en-US" sz="2800" b="1" dirty="0" err="1">
                <a:latin typeface=".VnAvant" pitchFamily="34" charset="0"/>
              </a:rPr>
              <a:t>Kh«ng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Nªn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</a:t>
            </a:r>
            <a:r>
              <a:rPr lang="en-US" sz="2800" b="1" dirty="0" err="1">
                <a:latin typeface=".VnAvant" pitchFamily="34" charset="0"/>
              </a:rPr>
              <a:t>Vøt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r¸c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 </a:t>
            </a:r>
            <a:r>
              <a:rPr lang="en-US" sz="2800" b="1" dirty="0" err="1">
                <a:latin typeface=".VnAvant" pitchFamily="34" charset="0"/>
              </a:rPr>
              <a:t>Hót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thuèc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 </a:t>
            </a:r>
            <a:r>
              <a:rPr lang="en-US" sz="2800" b="1" dirty="0" err="1">
                <a:latin typeface=".VnAvant" pitchFamily="34" charset="0"/>
              </a:rPr>
              <a:t>G¸c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ch©n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ghÕ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 </a:t>
            </a:r>
            <a:r>
              <a:rPr lang="en-US" sz="2800" b="1" dirty="0" err="1">
                <a:latin typeface=".VnAvant" pitchFamily="34" charset="0"/>
              </a:rPr>
              <a:t>C·i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nhau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.VnAvant" pitchFamily="34" charset="0"/>
              </a:rPr>
              <a:t>- </a:t>
            </a:r>
            <a:r>
              <a:rPr lang="en-US" sz="2800" b="1" dirty="0" err="1">
                <a:latin typeface=".VnAvant" pitchFamily="34" charset="0"/>
              </a:rPr>
              <a:t>Thß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Çu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thß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tay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745" y="1066800"/>
            <a:ext cx="406785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-</a:t>
            </a:r>
            <a:r>
              <a:rPr lang="en-US" sz="3200" b="1" dirty="0" err="1">
                <a:latin typeface=".VnAvant" pitchFamily="34" charset="0"/>
              </a:rPr>
              <a:t>Nªn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>
                <a:latin typeface=".VnAvant" pitchFamily="34" charset="0"/>
              </a:rPr>
              <a:t>-</a:t>
            </a:r>
            <a:r>
              <a:rPr lang="en-US" sz="3200" b="1" dirty="0" err="1">
                <a:latin typeface=".VnAvant" pitchFamily="34" charset="0"/>
              </a:rPr>
              <a:t>Kh«ng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vøt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r¸c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>
                <a:latin typeface=".VnAvant" pitchFamily="34" charset="0"/>
              </a:rPr>
              <a:t>- </a:t>
            </a:r>
            <a:r>
              <a:rPr lang="en-US" sz="3200" b="1" dirty="0" err="1">
                <a:latin typeface=".VnAvant" pitchFamily="34" charset="0"/>
              </a:rPr>
              <a:t>Kh«ng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nãi</a:t>
            </a:r>
            <a:r>
              <a:rPr lang="en-US" sz="3200" b="1" dirty="0">
                <a:latin typeface=".VnAvant" pitchFamily="34" charset="0"/>
              </a:rPr>
              <a:t> to</a:t>
            </a:r>
          </a:p>
          <a:p>
            <a:r>
              <a:rPr lang="en-US" sz="3200" b="1" dirty="0">
                <a:latin typeface=".VnAvant" pitchFamily="34" charset="0"/>
              </a:rPr>
              <a:t>-</a:t>
            </a:r>
            <a:r>
              <a:rPr lang="en-US" sz="3200" b="1" dirty="0" err="1">
                <a:latin typeface=".VnAvant" pitchFamily="34" charset="0"/>
              </a:rPr>
              <a:t>Kh«ng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c·i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nhau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-Chia </a:t>
            </a:r>
            <a:r>
              <a:rPr lang="en-US" sz="2800" b="1" dirty="0" err="1">
                <a:latin typeface=".VnAvant" pitchFamily="34" charset="0"/>
              </a:rPr>
              <a:t>sÎ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chç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ngåi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3200" b="1" dirty="0">
                <a:latin typeface=".VnAvant" pitchFamily="34" charset="0"/>
              </a:rPr>
              <a:t>-</a:t>
            </a:r>
            <a:r>
              <a:rPr lang="en-US" sz="3200" b="1" dirty="0" err="1">
                <a:latin typeface=".VnAvant" pitchFamily="34" charset="0"/>
              </a:rPr>
              <a:t>Nªn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vøt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r¸c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n¬i</a:t>
            </a:r>
            <a:r>
              <a:rPr lang="en-US" sz="3200" b="1" dirty="0">
                <a:latin typeface=".VnAvant" pitchFamily="34" charset="0"/>
              </a:rPr>
              <a:t> qui ®</a:t>
            </a:r>
            <a:r>
              <a:rPr lang="en-US" sz="3200" b="1" dirty="0" err="1">
                <a:latin typeface=".VnAvant" pitchFamily="34" charset="0"/>
              </a:rPr>
              <a:t>Þnh</a:t>
            </a:r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7920" y="14032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560" y="139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1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Hµnh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vi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minh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8857"/>
            <a:ext cx="4191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.VnAvant" pitchFamily="34" charset="0"/>
            </a:endParaRPr>
          </a:p>
          <a:p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1676400" cy="9251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8" y="2144315"/>
            <a:ext cx="1752600" cy="82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5" y="3004458"/>
            <a:ext cx="1682671" cy="10341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4038600"/>
            <a:ext cx="1483179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35" y="5185655"/>
            <a:ext cx="1208302" cy="1109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80" y="5185655"/>
            <a:ext cx="1195091" cy="1075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3" y="5185655"/>
            <a:ext cx="1332723" cy="925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126" y="1369367"/>
            <a:ext cx="50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itchFamily="34" charset="0"/>
              </a:rPr>
              <a:t>- </a:t>
            </a:r>
            <a:r>
              <a:rPr lang="en-US" sz="2400" b="1" dirty="0" err="1">
                <a:latin typeface=".VnAvant" pitchFamily="34" charset="0"/>
              </a:rPr>
              <a:t>XÕp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hµng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khi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lªn</a:t>
            </a:r>
            <a:r>
              <a:rPr lang="en-US" sz="2400" b="1" dirty="0">
                <a:latin typeface=".VnAvant" pitchFamily="34" charset="0"/>
              </a:rPr>
              <a:t> vµ </a:t>
            </a:r>
            <a:r>
              <a:rPr lang="en-US" sz="2400" b="1" dirty="0" err="1">
                <a:latin typeface=".VnAvant" pitchFamily="34" charset="0"/>
              </a:rPr>
              <a:t>xuèng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xe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210497"/>
            <a:ext cx="41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Kh«ng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vøt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r¸c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bõa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b·i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89" y="3218522"/>
            <a:ext cx="367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itchFamily="34" charset="0"/>
              </a:rPr>
              <a:t>- </a:t>
            </a:r>
            <a:r>
              <a:rPr lang="en-US" sz="2400" b="1" dirty="0" err="1">
                <a:latin typeface=".VnAvant" pitchFamily="34" charset="0"/>
              </a:rPr>
              <a:t>Kh«ng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nãi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chuyÖn</a:t>
            </a:r>
            <a:r>
              <a:rPr lang="en-US" sz="2400" b="1" dirty="0">
                <a:latin typeface=".VnAvant" pitchFamily="34" charset="0"/>
              </a:rPr>
              <a:t> 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489" y="4343400"/>
            <a:ext cx="46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itchFamily="34" charset="0"/>
              </a:rPr>
              <a:t>- </a:t>
            </a:r>
            <a:r>
              <a:rPr lang="en-US" sz="2400" b="1" dirty="0" err="1">
                <a:latin typeface=".VnAvant" pitchFamily="34" charset="0"/>
              </a:rPr>
              <a:t>Kh«ng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cho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ch©n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lªn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ghÕ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638800"/>
            <a:ext cx="161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54120" y="164448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760" y="16351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684203" y="5361801"/>
            <a:ext cx="22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vant" panose="020B7200000000000000" pitchFamily="34" charset="0"/>
              </a:rPr>
              <a:t>- </a:t>
            </a:r>
            <a:r>
              <a:rPr lang="en-US" sz="2400" b="1" dirty="0" err="1">
                <a:latin typeface=".VnAvant" panose="020B7200000000000000" pitchFamily="34" charset="0"/>
              </a:rPr>
              <a:t>Nhõ¬ng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chç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9634" y="3185247"/>
            <a:ext cx="1847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0867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1654" y="2435051"/>
            <a:ext cx="78588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Thö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503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3568734" y="1425919"/>
            <a:ext cx="2752945" cy="2361458"/>
            <a:chOff x="5909066" y="1342014"/>
            <a:chExt cx="2817832" cy="219169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66" y="1342014"/>
              <a:ext cx="2817832" cy="18083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9050">
              <a:solidFill>
                <a:srgbClr val="002060"/>
              </a:solidFill>
            </a:ln>
          </p:spPr>
        </p:pic>
        <p:sp>
          <p:nvSpPr>
            <p:cNvPr id="117" name="Rectangle 116"/>
            <p:cNvSpPr/>
            <p:nvPr/>
          </p:nvSpPr>
          <p:spPr>
            <a:xfrm>
              <a:off x="6625753" y="3164981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1575" y="3913951"/>
            <a:ext cx="2596917" cy="2474079"/>
            <a:chOff x="649430" y="4023360"/>
            <a:chExt cx="2156756" cy="2665893"/>
          </a:xfrm>
        </p:grpSpPr>
        <p:sp>
          <p:nvSpPr>
            <p:cNvPr id="123" name="Rectangle 122"/>
            <p:cNvSpPr/>
            <p:nvPr/>
          </p:nvSpPr>
          <p:spPr>
            <a:xfrm>
              <a:off x="1023659" y="6320521"/>
              <a:ext cx="1009430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pic>
          <p:nvPicPr>
            <p:cNvPr id="124" name="Picture 4" descr="Kids in the bus stock vector. Illustration of small, graphic - 2626428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01"/>
            <a:stretch/>
          </p:blipFill>
          <p:spPr bwMode="auto">
            <a:xfrm>
              <a:off x="649430" y="4023360"/>
              <a:ext cx="2156756" cy="225644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6176737" y="3913951"/>
            <a:ext cx="2723570" cy="2511832"/>
            <a:chOff x="6034489" y="4177581"/>
            <a:chExt cx="2905498" cy="2981116"/>
          </a:xfrm>
        </p:grpSpPr>
        <p:pic>
          <p:nvPicPr>
            <p:cNvPr id="127" name="Picture 2" descr="Hình ảnh Phim Hoạt Hình Cắt Gió Ngồi Trên Xe Buýt Thiết Kế Nhân Vật Giáng  Sinh PNG , Xe Buýt Clipart, Xe Buýt Của Trường, Hoạt Hình PNG miễn phí tải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23" b="23097"/>
            <a:stretch/>
          </p:blipFill>
          <p:spPr bwMode="auto">
            <a:xfrm>
              <a:off x="6034489" y="4177581"/>
              <a:ext cx="2905498" cy="253017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Rectangle 127"/>
            <p:cNvSpPr/>
            <p:nvPr/>
          </p:nvSpPr>
          <p:spPr>
            <a:xfrm>
              <a:off x="6911796" y="6789965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090358" y="3913951"/>
            <a:ext cx="2902650" cy="2429074"/>
            <a:chOff x="2753433" y="4051710"/>
            <a:chExt cx="3112945" cy="2550691"/>
          </a:xfrm>
        </p:grpSpPr>
        <p:sp>
          <p:nvSpPr>
            <p:cNvPr id="130" name="Rectangle 129"/>
            <p:cNvSpPr/>
            <p:nvPr/>
          </p:nvSpPr>
          <p:spPr>
            <a:xfrm>
              <a:off x="3806415" y="6401005"/>
              <a:ext cx="959468" cy="201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131" name="Picture 4" descr="卡通公共汽车平面广告素材免费下载(图片编号:5003600)-六图网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33" y="4051710"/>
              <a:ext cx="3112945" cy="223861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up 131"/>
          <p:cNvGrpSpPr/>
          <p:nvPr/>
        </p:nvGrpSpPr>
        <p:grpSpPr>
          <a:xfrm>
            <a:off x="230981" y="1424820"/>
            <a:ext cx="3092459" cy="2336606"/>
            <a:chOff x="2857153" y="1362398"/>
            <a:chExt cx="2624293" cy="2419999"/>
          </a:xfrm>
        </p:grpSpPr>
        <p:sp>
          <p:nvSpPr>
            <p:cNvPr id="133" name="Rectangle 132"/>
            <p:cNvSpPr/>
            <p:nvPr/>
          </p:nvSpPr>
          <p:spPr>
            <a:xfrm>
              <a:off x="3734394" y="3413665"/>
              <a:ext cx="1150885" cy="3687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134" name="Picture 8" descr="Hình ảnh Minh Họa Vẽ Tay Nguyên Bản Du Lịch Văn Thanh Niên Nhường đường Cho  ông Nội PNG , Vẽ Tay Ban đầu Minh Họa, Du Lịch Văn Minh, Tôn Trọ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53" y="1362398"/>
              <a:ext cx="2624293" cy="2017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</p:spPr>
        </p:pic>
      </p:grpSp>
      <p:sp>
        <p:nvSpPr>
          <p:cNvPr id="2" name="Rectangle 1"/>
          <p:cNvSpPr/>
          <p:nvPr/>
        </p:nvSpPr>
        <p:spPr>
          <a:xfrm>
            <a:off x="1643739" y="145661"/>
            <a:ext cx="544395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viÖc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6" name="Rectangle 205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6452672" y="1991869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8" name="TextBox 7"/>
          <p:cNvSpPr txBox="1">
            <a:spLocks noChangeArrowheads="1"/>
          </p:cNvSpPr>
          <p:nvPr/>
        </p:nvSpPr>
        <p:spPr bwMode="auto">
          <a:xfrm>
            <a:off x="7268251" y="1960913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3" name="Bản ghi Mới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0" y="6337783"/>
            <a:ext cx="457200" cy="457200"/>
          </a:xfrm>
          <a:prstGeom prst="rect">
            <a:avLst/>
          </a:prstGeom>
        </p:spPr>
      </p:pic>
      <p:pic>
        <p:nvPicPr>
          <p:cNvPr id="4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5658" y="2592282"/>
            <a:ext cx="540327" cy="3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5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7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3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9" grpId="0" animBg="1"/>
      <p:bldP spid="210" grpId="0" animBg="1"/>
      <p:bldP spid="211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9932" y="3905952"/>
            <a:ext cx="2863009" cy="2622342"/>
            <a:chOff x="7631769" y="1779794"/>
            <a:chExt cx="3127717" cy="28611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69" y="1779794"/>
              <a:ext cx="3127717" cy="2378209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8361823" y="4272188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195494"/>
            <a:ext cx="2863009" cy="2393480"/>
            <a:chOff x="2911091" y="1654796"/>
            <a:chExt cx="2469148" cy="2257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091" y="1654796"/>
              <a:ext cx="2469148" cy="1924588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87878" y="3657897"/>
              <a:ext cx="959468" cy="254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438306" y="2159317"/>
            <a:ext cx="3726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05403" y="1174712"/>
            <a:ext cx="2817372" cy="2359964"/>
            <a:chOff x="4301778" y="1036306"/>
            <a:chExt cx="2862195" cy="2658033"/>
          </a:xfrm>
        </p:grpSpPr>
        <p:sp>
          <p:nvSpPr>
            <p:cNvPr id="9" name="Rectangle 8"/>
            <p:cNvSpPr/>
            <p:nvPr/>
          </p:nvSpPr>
          <p:spPr>
            <a:xfrm>
              <a:off x="4906911" y="3325607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78" y="1036306"/>
              <a:ext cx="2862195" cy="232191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sp>
        <p:nvSpPr>
          <p:cNvPr id="108" name="Rectangle 107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51374" y="2062191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0" name="TextBox 7"/>
          <p:cNvSpPr txBox="1">
            <a:spLocks noChangeArrowheads="1"/>
          </p:cNvSpPr>
          <p:nvPr/>
        </p:nvSpPr>
        <p:spPr bwMode="auto">
          <a:xfrm>
            <a:off x="7166953" y="2031235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1" name="Oval 120"/>
          <p:cNvSpPr/>
          <p:nvPr/>
        </p:nvSpPr>
        <p:spPr>
          <a:xfrm>
            <a:off x="6396475" y="2556414"/>
            <a:ext cx="168180" cy="231554"/>
          </a:xfrm>
          <a:prstGeom prst="ellipse">
            <a:avLst/>
          </a:prstGeom>
          <a:solidFill>
            <a:srgbClr val="463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Bản ghi Mới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1" y="6382867"/>
            <a:ext cx="457200" cy="4572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1569601" y="132235"/>
            <a:ext cx="6143159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t¾c an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toµn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21354" y="3905951"/>
            <a:ext cx="2839651" cy="2544306"/>
            <a:chOff x="4255434" y="4036085"/>
            <a:chExt cx="2917214" cy="2706498"/>
          </a:xfrm>
        </p:grpSpPr>
        <p:sp>
          <p:nvSpPr>
            <p:cNvPr id="17" name="Rectangle 16"/>
            <p:cNvSpPr/>
            <p:nvPr/>
          </p:nvSpPr>
          <p:spPr>
            <a:xfrm>
              <a:off x="5158042" y="6541188"/>
              <a:ext cx="959468" cy="201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434" y="4036085"/>
              <a:ext cx="2917214" cy="2333967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235563" y="3906719"/>
            <a:ext cx="2714614" cy="2621575"/>
            <a:chOff x="7573542" y="3824066"/>
            <a:chExt cx="3851408" cy="3495432"/>
          </a:xfrm>
        </p:grpSpPr>
        <p:sp>
          <p:nvSpPr>
            <p:cNvPr id="18" name="Rectangle 17"/>
            <p:cNvSpPr/>
            <p:nvPr/>
          </p:nvSpPr>
          <p:spPr>
            <a:xfrm>
              <a:off x="8508053" y="6963014"/>
              <a:ext cx="1150885" cy="35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pic>
          <p:nvPicPr>
            <p:cNvPr id="1026" name="Picture 2" descr="Trường Mầm Non Hạnh Phúc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42" y="3824066"/>
              <a:ext cx="3851408" cy="2954582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6873" y="2696690"/>
            <a:ext cx="503304" cy="5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37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8" grpId="0"/>
      <p:bldP spid="111" grpId="0" animBg="1"/>
      <p:bldP spid="112" grpId="0" animBg="1"/>
      <p:bldP spid="11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26" name="Group 125"/>
          <p:cNvGrpSpPr/>
          <p:nvPr/>
        </p:nvGrpSpPr>
        <p:grpSpPr>
          <a:xfrm>
            <a:off x="179329" y="4045722"/>
            <a:ext cx="2648640" cy="2593075"/>
            <a:chOff x="8189535" y="4010353"/>
            <a:chExt cx="2525156" cy="2675880"/>
          </a:xfrm>
        </p:grpSpPr>
        <p:pic>
          <p:nvPicPr>
            <p:cNvPr id="28" name="Picture 6" descr="CDC E-Libra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535" y="4010353"/>
              <a:ext cx="2525156" cy="223596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8670715" y="6317501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107418" y="1208838"/>
            <a:ext cx="2983325" cy="2569606"/>
            <a:chOff x="3149814" y="1564730"/>
            <a:chExt cx="2860799" cy="2441820"/>
          </a:xfrm>
        </p:grpSpPr>
        <p:sp>
          <p:nvSpPr>
            <p:cNvPr id="38" name="Rectangle 37"/>
            <p:cNvSpPr/>
            <p:nvPr/>
          </p:nvSpPr>
          <p:spPr>
            <a:xfrm>
              <a:off x="4004770" y="3637818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32" name="Picture 8" descr="Hình ảnh Minh Họa Vẽ Tay Nguyên Bản Du Lịch Văn Thanh Niên Nhường đường Cho  ông Nội PNG , Vẽ Tay Ban đầu Minh Họa, Du Lịch Văn Minh, Tôn Trọ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814" y="1564730"/>
              <a:ext cx="2860799" cy="204569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Rectangle 113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15530" y="1816635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6" name="TextBox 7"/>
          <p:cNvSpPr txBox="1">
            <a:spLocks noChangeArrowheads="1"/>
          </p:cNvSpPr>
          <p:nvPr/>
        </p:nvSpPr>
        <p:spPr bwMode="auto">
          <a:xfrm>
            <a:off x="7131109" y="1785679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2" name="Oval 121"/>
          <p:cNvSpPr/>
          <p:nvPr/>
        </p:nvSpPr>
        <p:spPr>
          <a:xfrm>
            <a:off x="6486980" y="2250048"/>
            <a:ext cx="168180" cy="231554"/>
          </a:xfrm>
          <a:prstGeom prst="ellipse">
            <a:avLst/>
          </a:prstGeom>
          <a:solidFill>
            <a:srgbClr val="463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203508" y="1208839"/>
            <a:ext cx="2679124" cy="2540802"/>
            <a:chOff x="1502856" y="1353628"/>
            <a:chExt cx="2789819" cy="2835371"/>
          </a:xfrm>
        </p:grpSpPr>
        <p:sp>
          <p:nvSpPr>
            <p:cNvPr id="40" name="Rectangle 39"/>
            <p:cNvSpPr/>
            <p:nvPr/>
          </p:nvSpPr>
          <p:spPr>
            <a:xfrm>
              <a:off x="2322323" y="3820267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56" y="1353628"/>
              <a:ext cx="2789819" cy="2406535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125379" y="4045721"/>
            <a:ext cx="2869273" cy="2535569"/>
            <a:chOff x="8022750" y="4173625"/>
            <a:chExt cx="2802414" cy="2627270"/>
          </a:xfrm>
        </p:grpSpPr>
        <p:sp>
          <p:nvSpPr>
            <p:cNvPr id="121" name="Rectangle 120"/>
            <p:cNvSpPr/>
            <p:nvPr/>
          </p:nvSpPr>
          <p:spPr>
            <a:xfrm>
              <a:off x="8944180" y="6432163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750" y="4173625"/>
              <a:ext cx="2802414" cy="224514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pic>
        <p:nvPicPr>
          <p:cNvPr id="17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0142" y="6453068"/>
            <a:ext cx="371458" cy="37145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1295400" y="112057"/>
            <a:ext cx="662940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hµnh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3461" y="4045722"/>
            <a:ext cx="2890140" cy="2535569"/>
            <a:chOff x="4250853" y="4209025"/>
            <a:chExt cx="2942137" cy="2750087"/>
          </a:xfrm>
        </p:grpSpPr>
        <p:sp>
          <p:nvSpPr>
            <p:cNvPr id="7" name="Rectangle 6"/>
            <p:cNvSpPr/>
            <p:nvPr/>
          </p:nvSpPr>
          <p:spPr>
            <a:xfrm>
              <a:off x="5163359" y="6590380"/>
              <a:ext cx="1053987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853" y="4209025"/>
              <a:ext cx="2942137" cy="2350095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pic>
        <p:nvPicPr>
          <p:cNvPr id="5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92433" y="2388253"/>
            <a:ext cx="538926" cy="4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6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3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7" grpId="0" animBg="1"/>
      <p:bldP spid="120" grpId="0" animBg="1"/>
      <p:bldP spid="123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7343709</TotalTime>
  <Words>469</Words>
  <Application>Microsoft Office PowerPoint</Application>
  <PresentationFormat>On-screen Show (4:3)</PresentationFormat>
  <Paragraphs>262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.VnArial</vt:lpstr>
      <vt:lpstr>.VnAvant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« t« kh¸ch</vt:lpstr>
      <vt:lpstr>Qui t¾c an toµn</vt:lpstr>
      <vt:lpstr>Chia sÎ</vt:lpstr>
      <vt:lpstr>Hµnh vi v¨n minh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t« kh¸ch</dc:title>
  <dc:creator>Techsi.vn</dc:creator>
  <cp:lastModifiedBy>Admin</cp:lastModifiedBy>
  <cp:revision>94</cp:revision>
  <dcterms:created xsi:type="dcterms:W3CDTF">2022-11-25T02:27:55Z</dcterms:created>
  <dcterms:modified xsi:type="dcterms:W3CDTF">2026-04-03T03:17:26Z</dcterms:modified>
</cp:coreProperties>
</file>