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png"/>
  <Override PartName="/ppt/media/image21.jpg" ContentType="image/png"/>
  <Override PartName="/ppt/media/image22.jpg" ContentType="image/png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2" r:id="rId2"/>
  </p:sldMasterIdLst>
  <p:notesMasterIdLst>
    <p:notesMasterId r:id="rId27"/>
  </p:notesMasterIdLst>
  <p:sldIdLst>
    <p:sldId id="463" r:id="rId3"/>
    <p:sldId id="464" r:id="rId4"/>
    <p:sldId id="497" r:id="rId5"/>
    <p:sldId id="468" r:id="rId6"/>
    <p:sldId id="471" r:id="rId7"/>
    <p:sldId id="473" r:id="rId8"/>
    <p:sldId id="475" r:id="rId9"/>
    <p:sldId id="477" r:id="rId10"/>
    <p:sldId id="479" r:id="rId11"/>
    <p:sldId id="481" r:id="rId12"/>
    <p:sldId id="483" r:id="rId13"/>
    <p:sldId id="485" r:id="rId14"/>
    <p:sldId id="487" r:id="rId15"/>
    <p:sldId id="490" r:id="rId16"/>
    <p:sldId id="489" r:id="rId17"/>
    <p:sldId id="469" r:id="rId18"/>
    <p:sldId id="493" r:id="rId19"/>
    <p:sldId id="492" r:id="rId20"/>
    <p:sldId id="494" r:id="rId21"/>
    <p:sldId id="496" r:id="rId22"/>
    <p:sldId id="498" r:id="rId23"/>
    <p:sldId id="505" r:id="rId24"/>
    <p:sldId id="502" r:id="rId25"/>
    <p:sldId id="5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CC"/>
    <a:srgbClr val="FF968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>
      <p:cViewPr varScale="1">
        <p:scale>
          <a:sx n="91" d="100"/>
          <a:sy n="91" d="100"/>
        </p:scale>
        <p:origin x="54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0B7A0-47EE-4890-B1B0-22E864EFD390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7D2D-00ED-44C3-9BF1-3943CB29C0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4BBB-0EF2-4448-B55C-0E19116E5EBD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E1D54-AECE-472A-84CD-4FF1AD5EB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0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57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773F0-755A-4C80-ABAB-502B28702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AD27A-E1E3-4FC8-B55E-24FDFF0C7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3FA5F-8FDC-4E66-9902-C531328E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6CE0-A33F-4F9F-9CE0-BD725B64F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AD492-5D82-4EB1-8189-3F8AD858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810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19BE-A8D5-43AD-AA24-5566217F3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8244E-16AF-430B-93AA-4C2AD4161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1DE0-128D-40C2-A61A-C85EB389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C4FD6-DCD0-4807-8991-D7E466BB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027D5-24C9-4081-B72E-DF04DDF8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2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DF55-AC87-48B5-9FD6-DAFA97F05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5E68D-6DD9-4C25-8ACC-14E73A524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58942-C3F2-4C8E-997F-3F995D67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394B7-A298-4137-BA3B-01114A46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A620A-F94F-44E7-BEDD-0275278F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58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601B-7324-4CBE-A385-15FB9F33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F830C-1C60-47E0-A424-341F238B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7D29C-C790-4A27-905F-4BEBDC21B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2AE18-7354-41A3-B866-B993434A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84D88-90DA-4875-B350-AD6CE959F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DEF67-13ED-46DB-9079-FA2DA38A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03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48A7-A7CA-4292-891B-57ECE4AF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A7982-B2A9-47CE-BC27-BD71B5DA3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B8E2A-FC41-48F8-8468-A6912DA33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B2B29-D376-4A3D-8967-9AD0C37E4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F1210-C139-4987-AB16-E4FCCB51C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D26945-2943-4170-9A6D-56B08CB2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7CB39D-C549-4313-A80E-493901E9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93A4B-3606-4897-91D9-120873BB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834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8A27-68EF-49F2-92CF-F129BF0E8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97F13-055D-4B2F-9581-4157DABE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BF63C-3510-44DB-9702-FCC0D7E4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ED116-C9E8-4462-9FAA-57B426421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53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1A926-D041-4958-BBEC-3602D685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2A525-79BC-41BF-BA10-BACE05B1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41C2-2236-4834-BDDA-903CA03A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26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04B5-1454-407B-B589-DDF251DA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3430A-14F5-44C2-85D6-C36535B45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B2CCD-0295-4C2F-B2BB-481BC6F6B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F6D12-027E-4966-9036-1D2E0AB9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8FE5D-2548-47FB-B3CC-49900BA6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9FC11-6A3A-48AE-BFB5-1751B3C6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7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6195" y="635"/>
            <a:ext cx="12334875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71120" y="635"/>
            <a:ext cx="12334875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3031490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AE04-C5AA-441D-9FF5-1F040493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F658E-E330-4A30-8784-6486CCE04F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842AD-3DFD-4835-8573-396555710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91582-E96B-4EB4-ABC5-D75157953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5203D-64FD-43F0-87B8-BE8AA570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A55F1-3626-4494-9AEB-A97573234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774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DA1E-5D86-4938-B168-91806A73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764D8-513A-43C5-8753-A9FD40EC5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B93CE-E304-499B-8696-D2DE44F9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DD631-8F86-4FB4-9AAF-97BEB8756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7FB1-48A4-4131-8658-97F13003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83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C7E8EE-5D7B-4FCE-BCDE-F857E59EF6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F50CF-EB63-4779-BD30-23A671799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AD841-3BF3-48F2-AA3B-058F7D9D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3359B-7C1E-4F2E-AB2C-DE36EB22C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139C4-30A0-4141-B474-4F479823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8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cs typeface="Noto Serif" panose="0202060006050002020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2026/4/11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C083E6-BF82-45DC-BE0C-CE4BC402C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9DB34-590A-446C-A84D-AB8314FBB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D3826-7ECD-4947-BDF3-D86DDB648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C933D-6479-4BD4-B826-E10DD77FFBE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11/04/2026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C397C-8D8C-47E2-AAFB-389FF48F9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FC410-471C-489F-A366-1EDB08AD3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0B7195-C064-4C2B-9224-E75DA8CED2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95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4" y="0"/>
            <a:ext cx="121865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3428" y="476098"/>
            <a:ext cx="7165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BỒ ĐỀ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2648" y="2362201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THẨM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MĨ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67286" y="3256948"/>
            <a:ext cx="1156364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MGL ( 5 – 6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lvl="3"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</a:t>
            </a:r>
            <a:r>
              <a:rPr lang="en-US" sz="20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2026 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 algn="ctr"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45" y="1255065"/>
            <a:ext cx="774146" cy="7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Khe</a:t>
            </a:r>
            <a:r>
              <a:rPr lang="en-US" sz="2800" b="1" dirty="0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665107" y="4027376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Khe</a:t>
            </a:r>
            <a:r>
              <a:rPr lang="en-US" sz="2800" b="1" dirty="0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9972" y="338013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Khe</a:t>
            </a:r>
            <a:r>
              <a:rPr lang="en-US" sz="2800" b="1" dirty="0" smtClean="0">
                <a:solidFill>
                  <a:srgbClr val="0000CC"/>
                </a:solidFill>
                <a:latin typeface=".VnAvant" panose="020B7200000000000000" pitchFamily="34" charset="0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665107" y="3504156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9972" y="338013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9972" y="2715802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805783" y="2925088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972" y="399201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99972" y="338013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9972" y="2715802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9972" y="216074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777648" y="2306678"/>
            <a:ext cx="1864687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9596" y="338039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BÀN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TAY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KHUÔNG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NHẠC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74036" y="1254365"/>
            <a:ext cx="3924889" cy="451104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62707" y="5084341"/>
            <a:ext cx="8280211" cy="38078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62707" y="4376832"/>
            <a:ext cx="7588550" cy="5449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62707" y="3562967"/>
            <a:ext cx="7377534" cy="5449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2707" y="2787183"/>
            <a:ext cx="7699232" cy="40423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2707" y="2096086"/>
            <a:ext cx="9384409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529" y="4822731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88" y="4103807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301357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54377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797022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61939" y="4376832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51257" y="3669323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7012" y="3011954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70863" y="2485137"/>
            <a:ext cx="11595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Khe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717176" y="4562057"/>
            <a:ext cx="11290973" cy="9943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7176" y="3908612"/>
            <a:ext cx="11290973" cy="43049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3" idx="3"/>
          </p:cNvCxnSpPr>
          <p:nvPr/>
        </p:nvCxnSpPr>
        <p:spPr>
          <a:xfrm>
            <a:off x="717176" y="3321789"/>
            <a:ext cx="11290974" cy="1536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17176" y="2694260"/>
            <a:ext cx="11290973" cy="4894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17176" y="2112249"/>
            <a:ext cx="11290973" cy="3422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19596" y="338039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Khóa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Sol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04F418-68DD-4178-9247-8BDDFD6B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63" b="93313" l="10000" r="90000">
                        <a14:foregroundMark x1="43500" y1="86250" x2="43500" y2="86250"/>
                        <a14:foregroundMark x1="54250" y1="93313" x2="54250" y2="93313"/>
                        <a14:foregroundMark x1="63500" y1="8563" x2="63500" y2="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2" y="723451"/>
            <a:ext cx="2471808" cy="494361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743765" y="2112249"/>
            <a:ext cx="264385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10682" y="2121531"/>
            <a:ext cx="105233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2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04F418-68DD-4178-9247-8BDDFD6B4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63" b="93313" l="10000" r="90000">
                        <a14:foregroundMark x1="43500" y1="86250" x2="43500" y2="86250"/>
                        <a14:foregroundMark x1="54250" y1="93313" x2="54250" y2="93313"/>
                        <a14:foregroundMark x1="63500" y1="8563" x2="63500" y2="8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0" y="946150"/>
            <a:ext cx="2471808" cy="49436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60612" y="4468357"/>
            <a:ext cx="11147537" cy="937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0612" y="3931987"/>
            <a:ext cx="11147537" cy="1967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60612" y="3337152"/>
            <a:ext cx="11147537" cy="10956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60612" y="2694261"/>
            <a:ext cx="11147537" cy="7256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2A8EFC2-EE85-418A-B5BB-BD7341DCA198}"/>
              </a:ext>
            </a:extLst>
          </p:cNvPr>
          <p:cNvSpPr/>
          <p:nvPr/>
        </p:nvSpPr>
        <p:spPr>
          <a:xfrm>
            <a:off x="4268056" y="2776106"/>
            <a:ext cx="739053" cy="2405588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FE8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818132-5515-4D9A-A9B9-E5C7DF72935C}"/>
              </a:ext>
            </a:extLst>
          </p:cNvPr>
          <p:cNvSpPr/>
          <p:nvPr/>
        </p:nvSpPr>
        <p:spPr>
          <a:xfrm>
            <a:off x="5550564" y="2438839"/>
            <a:ext cx="718436" cy="2449101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02A47DF-0DC9-4867-A88D-154C158CA7C6}"/>
              </a:ext>
            </a:extLst>
          </p:cNvPr>
          <p:cNvSpPr/>
          <p:nvPr/>
        </p:nvSpPr>
        <p:spPr>
          <a:xfrm>
            <a:off x="6852769" y="2167584"/>
            <a:ext cx="660541" cy="2315331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6FD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92A8EFC2-EE85-418A-B5BB-BD7341DCA198}"/>
              </a:ext>
            </a:extLst>
          </p:cNvPr>
          <p:cNvSpPr/>
          <p:nvPr/>
        </p:nvSpPr>
        <p:spPr>
          <a:xfrm>
            <a:off x="8149598" y="1885170"/>
            <a:ext cx="639137" cy="2336490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63818132-5515-4D9A-A9B9-E5C7DF72935C}"/>
              </a:ext>
            </a:extLst>
          </p:cNvPr>
          <p:cNvSpPr/>
          <p:nvPr/>
        </p:nvSpPr>
        <p:spPr>
          <a:xfrm>
            <a:off x="9361033" y="1758462"/>
            <a:ext cx="618290" cy="2147037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602A47DF-0DC9-4867-A88D-154C158CA7C6}"/>
              </a:ext>
            </a:extLst>
          </p:cNvPr>
          <p:cNvSpPr/>
          <p:nvPr/>
        </p:nvSpPr>
        <p:spPr>
          <a:xfrm rot="10800000">
            <a:off x="10484783" y="2684978"/>
            <a:ext cx="657225" cy="2244398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B483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60612" y="2112249"/>
            <a:ext cx="11147537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904362" y="5045454"/>
            <a:ext cx="1084408" cy="945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8">
            <a:extLst>
              <a:ext uri="{FF2B5EF4-FFF2-40B4-BE49-F238E27FC236}">
                <a16:creationId xmlns:a16="http://schemas.microsoft.com/office/drawing/2014/main" id="{92A8EFC2-EE85-418A-B5BB-BD7341DCA198}"/>
              </a:ext>
            </a:extLst>
          </p:cNvPr>
          <p:cNvSpPr/>
          <p:nvPr/>
        </p:nvSpPr>
        <p:spPr>
          <a:xfrm>
            <a:off x="3041419" y="3022560"/>
            <a:ext cx="758105" cy="2398200"/>
          </a:xfrm>
          <a:custGeom>
            <a:avLst/>
            <a:gdLst>
              <a:gd name="connsiteX0" fmla="*/ 1182522 w 1404751"/>
              <a:gd name="connsiteY0" fmla="*/ 0 h 4041915"/>
              <a:gd name="connsiteX1" fmla="*/ 1394635 w 1404751"/>
              <a:gd name="connsiteY1" fmla="*/ 0 h 4041915"/>
              <a:gd name="connsiteX2" fmla="*/ 1394635 w 1404751"/>
              <a:gd name="connsiteY2" fmla="*/ 3217076 h 4041915"/>
              <a:gd name="connsiteX3" fmla="*/ 1399251 w 1404751"/>
              <a:gd name="connsiteY3" fmla="*/ 3235129 h 4041915"/>
              <a:gd name="connsiteX4" fmla="*/ 928268 w 1404751"/>
              <a:gd name="connsiteY4" fmla="*/ 3920682 h 4041915"/>
              <a:gd name="connsiteX5" fmla="*/ 37517 w 1404751"/>
              <a:gd name="connsiteY5" fmla="*/ 3833080 h 4041915"/>
              <a:gd name="connsiteX6" fmla="*/ 476482 w 1404751"/>
              <a:gd name="connsiteY6" fmla="*/ 3053066 h 4041915"/>
              <a:gd name="connsiteX7" fmla="*/ 1127387 w 1404751"/>
              <a:gd name="connsiteY7" fmla="*/ 2957249 h 4041915"/>
              <a:gd name="connsiteX8" fmla="*/ 1182522 w 1404751"/>
              <a:gd name="connsiteY8" fmla="*/ 2980354 h 404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751" h="4041915">
                <a:moveTo>
                  <a:pt x="1182522" y="0"/>
                </a:moveTo>
                <a:lnTo>
                  <a:pt x="1394635" y="0"/>
                </a:lnTo>
                <a:lnTo>
                  <a:pt x="1394635" y="3217076"/>
                </a:lnTo>
                <a:lnTo>
                  <a:pt x="1399251" y="3235129"/>
                </a:lnTo>
                <a:cubicBezTo>
                  <a:pt x="1440191" y="3465091"/>
                  <a:pt x="1249560" y="3753378"/>
                  <a:pt x="928268" y="3920682"/>
                </a:cubicBezTo>
                <a:cubicBezTo>
                  <a:pt x="561078" y="4111886"/>
                  <a:pt x="162274" y="4072665"/>
                  <a:pt x="37517" y="3833080"/>
                </a:cubicBezTo>
                <a:cubicBezTo>
                  <a:pt x="-87240" y="3593494"/>
                  <a:pt x="109292" y="3244270"/>
                  <a:pt x="476482" y="3053066"/>
                </a:cubicBezTo>
                <a:cubicBezTo>
                  <a:pt x="705976" y="2933564"/>
                  <a:pt x="947819" y="2904071"/>
                  <a:pt x="1127387" y="2957249"/>
                </a:cubicBezTo>
                <a:lnTo>
                  <a:pt x="1182522" y="2980354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1560" y="5411251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smtClean="0">
                <a:latin typeface=".VnAvant" panose="020B7200000000000000" pitchFamily="34" charset="0"/>
                <a:cs typeface="Noto Serif Bold" panose="02020600060500020200" charset="0"/>
              </a:rPr>
              <a:t>C</a:t>
            </a:r>
            <a:endParaRPr lang="en-US" sz="2800" b="1" dirty="0"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7584" y="5128730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64520" y="4897224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2634" y="4626330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12044" y="4105530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16840" y="4023869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smtClean="0">
                <a:latin typeface=".VnAvant" panose="020B7200000000000000" pitchFamily="34" charset="0"/>
                <a:cs typeface="Noto Serif Bold" panose="02020600060500020200" charset="0"/>
              </a:rPr>
              <a:t>A</a:t>
            </a:r>
            <a:endParaRPr lang="en-US" sz="2800" b="1" dirty="0"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542735" y="3384013"/>
            <a:ext cx="46248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latin typeface=".VnAvant" panose="020B7200000000000000" pitchFamily="34" charset="0"/>
                <a:cs typeface="Noto Serif Bold" panose="02020600060500020200" charset="0"/>
              </a:rPr>
              <a:t>B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743765" y="2112249"/>
            <a:ext cx="264385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10682" y="2121531"/>
            <a:ext cx="105233" cy="2449808"/>
          </a:xfrm>
          <a:prstGeom prst="rect">
            <a:avLst/>
          </a:prstGeom>
          <a:solidFill>
            <a:schemeClr val="tx1"/>
          </a:solidFill>
          <a:ln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5" grpId="0" animBg="1"/>
      <p:bldP spid="6" grpId="0" animBg="1"/>
      <p:bldP spid="7" grpId="0" animBg="1"/>
      <p:bldP spid="21" grpId="0" animBg="1"/>
      <p:bldP spid="3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2" y="1294228"/>
            <a:ext cx="10673370" cy="524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6304" y="180536"/>
            <a:ext cx="5642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4417" y="278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2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7" y="-2093034"/>
            <a:ext cx="11648049" cy="1088534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94893" y="0"/>
            <a:ext cx="6260123" cy="13504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46304" y="180536"/>
            <a:ext cx="56428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</a:t>
            </a:r>
            <a:r>
              <a:rPr kumimoji="0" lang="en-US" sz="32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0700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C</a:t>
            </a:r>
            <a:endParaRPr lang="en-US" sz="20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9890" y="4349877"/>
            <a:ext cx="32335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</a:t>
            </a:r>
            <a:endParaRPr lang="en-US" sz="20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874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7130" y="4349877"/>
            <a:ext cx="37903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F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652868" y="4349877"/>
            <a:ext cx="131064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4156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1734" y="4349877"/>
            <a:ext cx="4497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070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6" y="731035"/>
            <a:ext cx="10142807" cy="5713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682" y="132192"/>
            <a:ext cx="9169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</a:t>
            </a:r>
            <a:r>
              <a:rPr lang="en-US" sz="3200" b="1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sz="32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Organ</a:t>
            </a:r>
            <a:r>
              <a:rPr kumimoji="0" lang="en-US" sz="32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6466" y="731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3094893" y="0"/>
            <a:ext cx="6260123" cy="13504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46304" y="180536"/>
            <a:ext cx="5642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000" b="1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noProof="0" dirty="0" err="1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 w="19050"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19050"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Nhạc khởi động đầu giờ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314" y="1914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998806" y="160099"/>
            <a:ext cx="103467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12039600" cy="5638800"/>
          </a:xfrm>
          <a:prstGeom prst="rect">
            <a:avLst/>
          </a:prstGeom>
        </p:spPr>
      </p:pic>
      <p:pic>
        <p:nvPicPr>
          <p:cNvPr id="3" name="Untitl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0784" y="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10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586" y="575828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81" y="2035566"/>
            <a:ext cx="9843330" cy="22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6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0353" y="575534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9" y="2155173"/>
            <a:ext cx="10068922" cy="23809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142" y="584498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67" y="2150689"/>
            <a:ext cx="10184187" cy="24093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33" y="-67931"/>
            <a:ext cx="1364456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423646" y="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473429" y="-43612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423646" y="-95127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439645" y="-67931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481434" y="-91460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5456406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7</a:t>
            </a: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503351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8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5524428" y="-131679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9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23646" y="-119446"/>
            <a:ext cx="1295400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 smtClean="0">
                <a:solidFill>
                  <a:srgbClr val="FF0066"/>
                </a:solidFill>
                <a:latin typeface=".VnTifani Heavy" panose="020B7200000000000000" pitchFamily="34" charset="0"/>
              </a:rPr>
              <a:t>10</a:t>
            </a:r>
            <a:endParaRPr lang="en-US" sz="5400" dirty="0">
              <a:solidFill>
                <a:srgbClr val="FF0066"/>
              </a:solidFill>
              <a:latin typeface=".VnTifani Heavy" panose="020B7200000000000000" pitchFamily="34" charset="0"/>
            </a:endParaRPr>
          </a:p>
        </p:txBody>
      </p:sp>
      <p:pic>
        <p:nvPicPr>
          <p:cNvPr id="28" name="Tiếng vỗ 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5586" y="575828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73" y="5698912"/>
            <a:ext cx="1378527" cy="1159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8" y="1814512"/>
            <a:ext cx="10220566" cy="241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4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6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082" y="0"/>
            <a:ext cx="5155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19596" y="338039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Khuông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nhạc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1300893" y="4414281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2564" y="429360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Dßng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 1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3388427" y="3774631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9455" y="429360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Dßng</a:t>
            </a:r>
            <a:r>
              <a:rPr lang="en-US" sz="2800" b="1" dirty="0" smtClean="0">
                <a:latin typeface=".VnAvant" panose="020B7200000000000000" pitchFamily="34" charset="0"/>
                <a:cs typeface="Noto Serif Bold" panose="02020600060500020200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3292" y="3648696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Dßng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  <a:cs typeface="Noto Serif Bold" panose="02020600060500020200" charset="0"/>
              </a:rPr>
              <a:t> 2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5145293" y="3150568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7478" y="4293604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5761" y="367870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0158" y="306831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6624416" y="2568597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4372" y="425918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7158" y="365802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4884" y="3081869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9281" y="2432650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80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149021" y="4562057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9021" y="3951661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49021" y="3348108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021" y="2694260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9021" y="2112249"/>
            <a:ext cx="11859128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15385">
            <a:off x="8664232" y="1932013"/>
            <a:ext cx="1864687" cy="1864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4372" y="425918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7158" y="3658023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4884" y="3081869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9281" y="2432650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99097" y="1824468"/>
            <a:ext cx="43287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Dßng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Noto Serif Bold" panose="02020600060500020200" charset="0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Noto Serif Bold" panose="020206000605000202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216</Words>
  <Application>Microsoft Office PowerPoint</Application>
  <PresentationFormat>Widescreen</PresentationFormat>
  <Paragraphs>108</Paragraphs>
  <Slides>24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.VnAvant</vt:lpstr>
      <vt:lpstr>.VnTifani Heavy</vt:lpstr>
      <vt:lpstr>Arial</vt:lpstr>
      <vt:lpstr>Calibri</vt:lpstr>
      <vt:lpstr>Calibri Light</vt:lpstr>
      <vt:lpstr>Noto Serif</vt:lpstr>
      <vt:lpstr>Noto Serif Bold</vt:lpstr>
      <vt:lpstr>Tahoma</vt:lpstr>
      <vt:lpstr>Times New Roman</vt:lpstr>
      <vt:lpstr>VNAvant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151</cp:revision>
  <dcterms:created xsi:type="dcterms:W3CDTF">2023-08-21T02:20:00Z</dcterms:created>
  <dcterms:modified xsi:type="dcterms:W3CDTF">2026-04-11T07:36:13Z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8B21F062CBD744B797E4CCA1C0499205</vt:lpwstr>
  </property>
  <property fmtid="{D5CDD505-2E9C-101B-9397-08002B2CF9AE}" pid="3" name="KSOProductBuildVer">
    <vt:lpwstr>1033-11.2.0.11537</vt:lpwstr>
  </property>
</Properties>
</file>