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81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7.gif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wmf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</a:t>
            </a:r>
            <a:r>
              <a:rPr lang="vi-VN" sz="3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đón các cô giáo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</a:t>
            </a:r>
            <a:r>
              <a:rPr lang="vi-VN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chương </a:t>
            </a: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Trần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ng Khoa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hoe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3: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194</Words>
  <Application>Microsoft Office PowerPoint</Application>
  <PresentationFormat>On-screen Show (4:3)</PresentationFormat>
  <Paragraphs>45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Techsi.vn</cp:lastModifiedBy>
  <cp:revision>77</cp:revision>
  <dcterms:created xsi:type="dcterms:W3CDTF">2016-05-02T06:53:58Z</dcterms:created>
  <dcterms:modified xsi:type="dcterms:W3CDTF">2026-04-02T02:26:17Z</dcterms:modified>
</cp:coreProperties>
</file>