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2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6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2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9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5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54C0A-FDC5-4A4D-B341-5A423570F35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2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5211" y="2299447"/>
            <a:ext cx="593015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31469" y="779255"/>
            <a:ext cx="75290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 THỊ SÀI ĐỒNG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3525" y="858090"/>
            <a:ext cx="6657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24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34561"/>
            <a:ext cx="842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đén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589" y="871538"/>
            <a:ext cx="5720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56114080385146137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70"/>
            <a:ext cx="12191999" cy="6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3727555494297779574">
            <a:hlinkClick r:id="" action="ppaction://media"/>
            <a:extLst>
              <a:ext uri="{FF2B5EF4-FFF2-40B4-BE49-F238E27FC236}">
                <a16:creationId xmlns="" xmlns:a16="http://schemas.microsoft.com/office/drawing/2014/main" id="{11F38CCB-F598-481F-84F5-23F6BAC03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7512" y="1882587"/>
            <a:ext cx="6736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3727555494297779574">
            <a:hlinkClick r:id="" action="ppaction://media"/>
            <a:extLst>
              <a:ext uri="{FF2B5EF4-FFF2-40B4-BE49-F238E27FC236}">
                <a16:creationId xmlns="" xmlns:a16="http://schemas.microsoft.com/office/drawing/2014/main" id="{11F38CCB-F598-481F-84F5-23F6BAC03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2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3247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3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653" y="4888290"/>
            <a:ext cx="6049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khám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xong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cụ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nói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bé</a:t>
            </a:r>
            <a:r>
              <a:rPr lang="en-US" sz="2400" b="1" dirty="0" smtClean="0"/>
              <a:t>: </a:t>
            </a:r>
          </a:p>
          <a:p>
            <a:r>
              <a:rPr lang="en-US" sz="2400" b="1" dirty="0" smtClean="0"/>
              <a:t>-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bệnh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nặng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lắm</a:t>
            </a:r>
            <a:r>
              <a:rPr lang="en-US" sz="2400" b="1" dirty="0" smtClean="0"/>
              <a:t>, ta </a:t>
            </a:r>
            <a:r>
              <a:rPr lang="en-US" sz="2400" b="1" dirty="0" err="1" smtClean="0"/>
              <a:t>sẽ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chữa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Bây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gốc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rừng</a:t>
            </a:r>
            <a:r>
              <a:rPr lang="en-US" sz="2400" b="1" dirty="0" smtClean="0"/>
              <a:t>, ở </a:t>
            </a:r>
            <a:r>
              <a:rPr lang="en-US" sz="2400" b="1" dirty="0" err="1" smtClean="0"/>
              <a:t>gần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cúc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trắng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ta.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09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5214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nhừ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3" y="314326"/>
            <a:ext cx="48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22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651</Words>
  <Application>Microsoft Office PowerPoint</Application>
  <PresentationFormat>Custom</PresentationFormat>
  <Paragraphs>31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Techsi.vn</cp:lastModifiedBy>
  <cp:revision>13</cp:revision>
  <dcterms:created xsi:type="dcterms:W3CDTF">2022-08-01T19:46:52Z</dcterms:created>
  <dcterms:modified xsi:type="dcterms:W3CDTF">2023-04-06T07:46:14Z</dcterms:modified>
</cp:coreProperties>
</file>