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66" r:id="rId4"/>
    <p:sldId id="276" r:id="rId5"/>
    <p:sldId id="274" r:id="rId6"/>
    <p:sldId id="273" r:id="rId7"/>
    <p:sldId id="270" r:id="rId8"/>
    <p:sldId id="275" r:id="rId9"/>
    <p:sldId id="277" r:id="rId10"/>
    <p:sldId id="271" r:id="rId11"/>
    <p:sldId id="272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TDTD너를위한" panose="02000503000000000000" pitchFamily="2" charset="-127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8" autoAdjust="0"/>
  </p:normalViewPr>
  <p:slideViewPr>
    <p:cSldViewPr>
      <p:cViewPr varScale="1">
        <p:scale>
          <a:sx n="79" d="100"/>
          <a:sy n="79" d="100"/>
        </p:scale>
        <p:origin x="36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73" y="3016032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25263" y="4964275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93244" y="972690"/>
            <a:ext cx="15022272" cy="8969548"/>
          </a:xfrm>
          <a:custGeom>
            <a:avLst/>
            <a:gdLst/>
            <a:ahLst/>
            <a:cxnLst/>
            <a:rect l="l" t="t" r="r" b="b"/>
            <a:pathLst>
              <a:path w="15022272" h="8969548">
                <a:moveTo>
                  <a:pt x="0" y="0"/>
                </a:moveTo>
                <a:lnTo>
                  <a:pt x="15022272" y="0"/>
                </a:lnTo>
                <a:lnTo>
                  <a:pt x="15022272" y="8969548"/>
                </a:lnTo>
                <a:lnTo>
                  <a:pt x="0" y="896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0" y="8814269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252780" y="7796133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11035220" y="0"/>
                </a:moveTo>
                <a:lnTo>
                  <a:pt x="0" y="0"/>
                </a:lnTo>
                <a:lnTo>
                  <a:pt x="0" y="2924334"/>
                </a:lnTo>
                <a:lnTo>
                  <a:pt x="11035220" y="2924334"/>
                </a:lnTo>
                <a:lnTo>
                  <a:pt x="110352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76592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200900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73" y="0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B489E-B0E4-A745-880C-52E63D804EB2}"/>
              </a:ext>
            </a:extLst>
          </p:cNvPr>
          <p:cNvSpPr txBox="1"/>
          <p:nvPr/>
        </p:nvSpPr>
        <p:spPr>
          <a:xfrm>
            <a:off x="4428937" y="4345829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 PHÁT TRIỂN NGÔN NGỮ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THƠ: QUÀ CỦA MẸ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2BF0D-5070-FD4E-94C6-2DABCA9F2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1356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BF08E-D3EE-004C-A732-B23A195F5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9832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6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3: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ĐÀM THOẠI - TRÍCH DẪN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566225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4: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DẠY TRẺ ĐỌC THƠ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09725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5: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TRÒ CHƠI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348239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1: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ỔN ĐỊNH, GÂY HỨNG THÚ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2: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CÔ ĐỌC MẪU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25500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BEE60-98DA-9D4E-A14B-727696BCD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892300"/>
            <a:ext cx="65024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7DBC3-AEE0-644A-B265-432D6FFB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1719D-BF4F-F946-9598-A5807830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1356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0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87B7C-7007-804F-9AD7-08F882F81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828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5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64C6F-69C6-C149-887B-FC8FEBE82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416243-71EE-184A-B295-94C59A4A7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828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C6397A-BEAC-5945-B56F-B810F6803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"/>
            <a:ext cx="174498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2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79</Words>
  <Application>Microsoft Macintosh PowerPoint</Application>
  <PresentationFormat>Custom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TDTD너를위한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</cp:revision>
  <dcterms:created xsi:type="dcterms:W3CDTF">2006-08-16T00:00:00Z</dcterms:created>
  <dcterms:modified xsi:type="dcterms:W3CDTF">2025-11-23T15:41:21Z</dcterms:modified>
  <dc:identifier>DAG4ThvP-5E</dc:identifier>
</cp:coreProperties>
</file>