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5" r:id="rId4"/>
    <p:sldId id="264" r:id="rId5"/>
    <p:sldId id="280" r:id="rId6"/>
    <p:sldId id="279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00C8A-A9A0-497F-949F-B87D6AD4364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DB52C-8696-42E0-AEA4-A240E161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8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B52C-8696-42E0-AEA4-A240E161E1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9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B52C-8696-42E0-AEA4-A240E161E1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33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B52C-8696-42E0-AEA4-A240E161E1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65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B52C-8696-42E0-AEA4-A240E161E1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6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3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4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1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0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8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0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3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6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99E1-6662-46F5-95DD-39A65C774C7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18" y="0"/>
            <a:ext cx="123399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1911925" y="823481"/>
            <a:ext cx="7138988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PHƯỜNG PHÚC LỢI</a:t>
            </a:r>
            <a:b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TRẠNG NGUYÊN</a:t>
            </a:r>
            <a:endParaRPr lang="en-US" sz="40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1238031" y="1719627"/>
            <a:ext cx="7812882" cy="1217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21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LĨNH VỰC PHÁT TRIỂN THẨM MỸ</a:t>
            </a: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1646448" y="3089460"/>
            <a:ext cx="6858000" cy="10477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VĐTN: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1501159" y="4311707"/>
            <a:ext cx="72866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3572" y="4634589"/>
            <a:ext cx="7372852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3600" b="1" dirty="0" err="1" smtClean="0">
                <a:solidFill>
                  <a:srgbClr val="C00000"/>
                </a:solidFill>
              </a:rPr>
              <a:t>Người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thực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hiện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: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Phạm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Thị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Bích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Ngọc</a:t>
            </a:r>
            <a:endParaRPr lang="en-US" altLang="en-US" sz="3600" b="1" dirty="0" smtClean="0">
              <a:solidFill>
                <a:srgbClr val="C00000"/>
              </a:solidFill>
            </a:endParaRPr>
          </a:p>
          <a:p>
            <a:pPr algn="ctr"/>
            <a:r>
              <a:rPr lang="en-US" altLang="en-US" sz="3600" b="1" dirty="0" err="1" smtClean="0">
                <a:solidFill>
                  <a:srgbClr val="C00000"/>
                </a:solidFill>
              </a:rPr>
              <a:t>Lứa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tuổi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: 24 -36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tháng</a:t>
            </a:r>
            <a:endParaRPr lang="en-US" altLang="en-US" sz="3600" b="1" dirty="0" smtClean="0">
              <a:solidFill>
                <a:srgbClr val="C00000"/>
              </a:solidFill>
            </a:endParaRPr>
          </a:p>
          <a:p>
            <a:pPr algn="ctr"/>
            <a:r>
              <a:rPr lang="vi-VN" altLang="en-US" sz="3200" b="1" dirty="0" smtClean="0">
                <a:solidFill>
                  <a:srgbClr val="C00000"/>
                </a:solidFill>
              </a:rPr>
              <a:t>Năm </a:t>
            </a:r>
            <a:r>
              <a:rPr lang="vi-VN" altLang="en-US" sz="3200" b="1" dirty="0">
                <a:solidFill>
                  <a:srgbClr val="C00000"/>
                </a:solidFill>
              </a:rPr>
              <a:t>học: 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202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5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- 202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6</a:t>
            </a:r>
            <a:endParaRPr lang="vi-VN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9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784" y="-255609"/>
            <a:ext cx="12193057" cy="687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8291" y="1962474"/>
            <a:ext cx="73429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Dạy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Lái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ô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tô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mẫu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350"/>
            <a:ext cx="121935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29891" y="2036619"/>
            <a:ext cx="3864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641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099" y="-831614"/>
            <a:ext cx="9033841" cy="6941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71190" y="69273"/>
            <a:ext cx="4719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23" b="24550"/>
          <a:stretch/>
        </p:blipFill>
        <p:spPr>
          <a:xfrm flipH="1">
            <a:off x="1468580" y="3338947"/>
            <a:ext cx="9033841" cy="25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799EF4-0133-D7FC-BD7A-325CD1137F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0"/>
            <a:ext cx="11934825" cy="7015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558055-2306-B631-DD63-40BD25BDAF9A}"/>
              </a:ext>
            </a:extLst>
          </p:cNvPr>
          <p:cNvSpPr/>
          <p:nvPr/>
        </p:nvSpPr>
        <p:spPr>
          <a:xfrm>
            <a:off x="4195189" y="467022"/>
            <a:ext cx="46487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Tổ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hát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98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9564" y="803690"/>
            <a:ext cx="5541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17" y="803690"/>
            <a:ext cx="9033841" cy="69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0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5590" y="205266"/>
            <a:ext cx="4880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56" y="1149927"/>
            <a:ext cx="6858000" cy="570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86</Words>
  <Application>Microsoft Office PowerPoint</Application>
  <PresentationFormat>Widescreen</PresentationFormat>
  <Paragraphs>22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80</cp:revision>
  <dcterms:created xsi:type="dcterms:W3CDTF">2021-03-30T06:21:04Z</dcterms:created>
  <dcterms:modified xsi:type="dcterms:W3CDTF">2026-04-09T05:23:07Z</dcterms:modified>
</cp:coreProperties>
</file>