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18288000" cy="10287000"/>
  <p:notesSz cx="6858000" cy="9144000"/>
  <p:embeddedFontLst>
    <p:embeddedFont>
      <p:font typeface="Calibri" panose="020F0502020204030204" pitchFamily="34" charset="0"/>
      <p:regular r:id="rId10"/>
      <p:bold r:id="rId11"/>
      <p:italic r:id="rId12"/>
      <p:boldItalic r:id="rId13"/>
    </p:embeddedFont>
    <p:embeddedFont>
      <p:font typeface="DejaVu Serif" panose="020B0604020202020204" charset="0"/>
      <p:regular r:id="rId14"/>
    </p:embeddedFont>
    <p:embeddedFont>
      <p:font typeface="DejaVu Serif Bold" panose="020B0604020202020204" charset="0"/>
      <p:regular r:id="rId1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9DD2F33-7AB6-4861-AE35-B49A2DD7FD08}" v="9" dt="2024-07-25T06:10:50.60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2" d="100"/>
          <a:sy n="52" d="100"/>
        </p:scale>
        <p:origin x="413" y="5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4.fntdata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font" Target="fonts/font3.fntdata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2.fntdata"/><Relationship Id="rId5" Type="http://schemas.openxmlformats.org/officeDocument/2006/relationships/slide" Target="slides/slide4.xml"/><Relationship Id="rId15" Type="http://schemas.openxmlformats.org/officeDocument/2006/relationships/font" Target="fonts/font6.fntdata"/><Relationship Id="rId10" Type="http://schemas.openxmlformats.org/officeDocument/2006/relationships/font" Target="fonts/font1.fntdata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5.fntdata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OAN THI HAI YEN" userId="46ce6b64e9072719" providerId="LiveId" clId="{A9DD2F33-7AB6-4861-AE35-B49A2DD7FD08}"/>
    <pc:docChg chg="modSld">
      <pc:chgData name="DOAN THI HAI YEN" userId="46ce6b64e9072719" providerId="LiveId" clId="{A9DD2F33-7AB6-4861-AE35-B49A2DD7FD08}" dt="2024-07-25T06:10:50.607" v="8"/>
      <pc:docMkLst>
        <pc:docMk/>
      </pc:docMkLst>
      <pc:sldChg chg="modTransition">
        <pc:chgData name="DOAN THI HAI YEN" userId="46ce6b64e9072719" providerId="LiveId" clId="{A9DD2F33-7AB6-4861-AE35-B49A2DD7FD08}" dt="2024-07-25T06:10:34.299" v="0"/>
        <pc:sldMkLst>
          <pc:docMk/>
          <pc:sldMk cId="0" sldId="256"/>
        </pc:sldMkLst>
      </pc:sldChg>
      <pc:sldChg chg="modTransition">
        <pc:chgData name="DOAN THI HAI YEN" userId="46ce6b64e9072719" providerId="LiveId" clId="{A9DD2F33-7AB6-4861-AE35-B49A2DD7FD08}" dt="2024-07-25T06:10:35.774" v="1"/>
        <pc:sldMkLst>
          <pc:docMk/>
          <pc:sldMk cId="0" sldId="257"/>
        </pc:sldMkLst>
      </pc:sldChg>
      <pc:sldChg chg="modTransition">
        <pc:chgData name="DOAN THI HAI YEN" userId="46ce6b64e9072719" providerId="LiveId" clId="{A9DD2F33-7AB6-4861-AE35-B49A2DD7FD08}" dt="2024-07-25T06:10:38.349" v="3"/>
        <pc:sldMkLst>
          <pc:docMk/>
          <pc:sldMk cId="0" sldId="258"/>
        </pc:sldMkLst>
      </pc:sldChg>
      <pc:sldChg chg="modTransition">
        <pc:chgData name="DOAN THI HAI YEN" userId="46ce6b64e9072719" providerId="LiveId" clId="{A9DD2F33-7AB6-4861-AE35-B49A2DD7FD08}" dt="2024-07-25T06:10:41.779" v="4"/>
        <pc:sldMkLst>
          <pc:docMk/>
          <pc:sldMk cId="0" sldId="259"/>
        </pc:sldMkLst>
      </pc:sldChg>
      <pc:sldChg chg="modTransition">
        <pc:chgData name="DOAN THI HAI YEN" userId="46ce6b64e9072719" providerId="LiveId" clId="{A9DD2F33-7AB6-4861-AE35-B49A2DD7FD08}" dt="2024-07-25T06:10:43.618" v="5"/>
        <pc:sldMkLst>
          <pc:docMk/>
          <pc:sldMk cId="0" sldId="260"/>
        </pc:sldMkLst>
      </pc:sldChg>
      <pc:sldChg chg="modTransition">
        <pc:chgData name="DOAN THI HAI YEN" userId="46ce6b64e9072719" providerId="LiveId" clId="{A9DD2F33-7AB6-4861-AE35-B49A2DD7FD08}" dt="2024-07-25T06:10:45.497" v="6"/>
        <pc:sldMkLst>
          <pc:docMk/>
          <pc:sldMk cId="0" sldId="261"/>
        </pc:sldMkLst>
      </pc:sldChg>
      <pc:sldChg chg="modTransition">
        <pc:chgData name="DOAN THI HAI YEN" userId="46ce6b64e9072719" providerId="LiveId" clId="{A9DD2F33-7AB6-4861-AE35-B49A2DD7FD08}" dt="2024-07-25T06:10:47.882" v="7"/>
        <pc:sldMkLst>
          <pc:docMk/>
          <pc:sldMk cId="0" sldId="262"/>
        </pc:sldMkLst>
      </pc:sldChg>
      <pc:sldChg chg="modTransition">
        <pc:chgData name="DOAN THI HAI YEN" userId="46ce6b64e9072719" providerId="LiveId" clId="{A9DD2F33-7AB6-4861-AE35-B49A2DD7FD08}" dt="2024-07-25T06:10:50.607" v="8"/>
        <pc:sldMkLst>
          <pc:docMk/>
          <pc:sldMk cId="0" sldId="263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svg"/><Relationship Id="rId12" Type="http://schemas.openxmlformats.org/officeDocument/2006/relationships/image" Target="../media/image11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svg"/><Relationship Id="rId12" Type="http://schemas.openxmlformats.org/officeDocument/2006/relationships/image" Target="../media/image11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68291" y="7990518"/>
            <a:ext cx="19907217" cy="8037539"/>
          </a:xfrm>
          <a:custGeom>
            <a:avLst/>
            <a:gdLst/>
            <a:ahLst/>
            <a:cxnLst/>
            <a:rect l="l" t="t" r="r" b="b"/>
            <a:pathLst>
              <a:path w="19907217" h="8037539">
                <a:moveTo>
                  <a:pt x="0" y="0"/>
                </a:moveTo>
                <a:lnTo>
                  <a:pt x="19907217" y="0"/>
                </a:lnTo>
                <a:lnTo>
                  <a:pt x="19907217" y="8037539"/>
                </a:lnTo>
                <a:lnTo>
                  <a:pt x="0" y="803753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68291" y="7506446"/>
            <a:ext cx="2037584" cy="4168969"/>
          </a:xfrm>
          <a:custGeom>
            <a:avLst/>
            <a:gdLst/>
            <a:ahLst/>
            <a:cxnLst/>
            <a:rect l="l" t="t" r="r" b="b"/>
            <a:pathLst>
              <a:path w="2037584" h="4168969">
                <a:moveTo>
                  <a:pt x="0" y="0"/>
                </a:moveTo>
                <a:lnTo>
                  <a:pt x="2037583" y="0"/>
                </a:lnTo>
                <a:lnTo>
                  <a:pt x="2037583" y="4168969"/>
                </a:lnTo>
                <a:lnTo>
                  <a:pt x="0" y="416896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11775800" y="-193694"/>
            <a:ext cx="8358235" cy="4597029"/>
          </a:xfrm>
          <a:custGeom>
            <a:avLst/>
            <a:gdLst/>
            <a:ahLst/>
            <a:cxnLst/>
            <a:rect l="l" t="t" r="r" b="b"/>
            <a:pathLst>
              <a:path w="8358235" h="4597029">
                <a:moveTo>
                  <a:pt x="8358234" y="0"/>
                </a:moveTo>
                <a:lnTo>
                  <a:pt x="0" y="0"/>
                </a:lnTo>
                <a:lnTo>
                  <a:pt x="0" y="4597029"/>
                </a:lnTo>
                <a:lnTo>
                  <a:pt x="8358234" y="4597029"/>
                </a:lnTo>
                <a:lnTo>
                  <a:pt x="8358234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4622706" y="2453652"/>
            <a:ext cx="6286337" cy="8229600"/>
          </a:xfrm>
          <a:custGeom>
            <a:avLst/>
            <a:gdLst/>
            <a:ahLst/>
            <a:cxnLst/>
            <a:rect l="l" t="t" r="r" b="b"/>
            <a:pathLst>
              <a:path w="6286337" h="8229600">
                <a:moveTo>
                  <a:pt x="0" y="0"/>
                </a:moveTo>
                <a:lnTo>
                  <a:pt x="6286337" y="0"/>
                </a:lnTo>
                <a:lnTo>
                  <a:pt x="6286337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2842805" y="1755959"/>
            <a:ext cx="8358235" cy="4597029"/>
          </a:xfrm>
          <a:custGeom>
            <a:avLst/>
            <a:gdLst/>
            <a:ahLst/>
            <a:cxnLst/>
            <a:rect l="l" t="t" r="r" b="b"/>
            <a:pathLst>
              <a:path w="8358235" h="4597029">
                <a:moveTo>
                  <a:pt x="0" y="0"/>
                </a:moveTo>
                <a:lnTo>
                  <a:pt x="8358234" y="0"/>
                </a:lnTo>
                <a:lnTo>
                  <a:pt x="8358234" y="4597029"/>
                </a:lnTo>
                <a:lnTo>
                  <a:pt x="0" y="459702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2636765" y="3140777"/>
            <a:ext cx="13014469" cy="5264107"/>
          </a:xfrm>
          <a:custGeom>
            <a:avLst/>
            <a:gdLst/>
            <a:ahLst/>
            <a:cxnLst/>
            <a:rect l="l" t="t" r="r" b="b"/>
            <a:pathLst>
              <a:path w="13014469" h="5264107">
                <a:moveTo>
                  <a:pt x="0" y="0"/>
                </a:moveTo>
                <a:lnTo>
                  <a:pt x="13014470" y="0"/>
                </a:lnTo>
                <a:lnTo>
                  <a:pt x="13014470" y="5264107"/>
                </a:lnTo>
                <a:lnTo>
                  <a:pt x="0" y="526410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688478" y="8229600"/>
            <a:ext cx="2727731" cy="4114800"/>
          </a:xfrm>
          <a:custGeom>
            <a:avLst/>
            <a:gdLst/>
            <a:ahLst/>
            <a:cxnLst/>
            <a:rect l="l" t="t" r="r" b="b"/>
            <a:pathLst>
              <a:path w="2727731" h="4114800">
                <a:moveTo>
                  <a:pt x="0" y="0"/>
                </a:moveTo>
                <a:lnTo>
                  <a:pt x="2727730" y="0"/>
                </a:lnTo>
                <a:lnTo>
                  <a:pt x="272773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flipH="1">
            <a:off x="15221716" y="8598767"/>
            <a:ext cx="2037584" cy="4168969"/>
          </a:xfrm>
          <a:custGeom>
            <a:avLst/>
            <a:gdLst/>
            <a:ahLst/>
            <a:cxnLst/>
            <a:rect l="l" t="t" r="r" b="b"/>
            <a:pathLst>
              <a:path w="2037584" h="4168969">
                <a:moveTo>
                  <a:pt x="2037584" y="0"/>
                </a:moveTo>
                <a:lnTo>
                  <a:pt x="0" y="0"/>
                </a:lnTo>
                <a:lnTo>
                  <a:pt x="0" y="4168969"/>
                </a:lnTo>
                <a:lnTo>
                  <a:pt x="2037584" y="4168969"/>
                </a:lnTo>
                <a:lnTo>
                  <a:pt x="2037584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2117527" y="6744681"/>
            <a:ext cx="3104190" cy="4608701"/>
          </a:xfrm>
          <a:custGeom>
            <a:avLst/>
            <a:gdLst/>
            <a:ahLst/>
            <a:cxnLst/>
            <a:rect l="l" t="t" r="r" b="b"/>
            <a:pathLst>
              <a:path w="3104190" h="4608701">
                <a:moveTo>
                  <a:pt x="0" y="0"/>
                </a:moveTo>
                <a:lnTo>
                  <a:pt x="3104189" y="0"/>
                </a:lnTo>
                <a:lnTo>
                  <a:pt x="3104189" y="4608701"/>
                </a:lnTo>
                <a:lnTo>
                  <a:pt x="0" y="4608701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r="-221901"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3512777" y="8404884"/>
            <a:ext cx="2727731" cy="4114800"/>
          </a:xfrm>
          <a:custGeom>
            <a:avLst/>
            <a:gdLst/>
            <a:ahLst/>
            <a:cxnLst/>
            <a:rect l="l" t="t" r="r" b="b"/>
            <a:pathLst>
              <a:path w="2727731" h="4114800">
                <a:moveTo>
                  <a:pt x="0" y="0"/>
                </a:moveTo>
                <a:lnTo>
                  <a:pt x="2727731" y="0"/>
                </a:lnTo>
                <a:lnTo>
                  <a:pt x="272773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366243">
            <a:off x="-255389" y="1850710"/>
            <a:ext cx="1887733" cy="1980572"/>
          </a:xfrm>
          <a:custGeom>
            <a:avLst/>
            <a:gdLst/>
            <a:ahLst/>
            <a:cxnLst/>
            <a:rect l="l" t="t" r="r" b="b"/>
            <a:pathLst>
              <a:path w="1887733" h="1980572">
                <a:moveTo>
                  <a:pt x="0" y="0"/>
                </a:moveTo>
                <a:lnTo>
                  <a:pt x="1887733" y="0"/>
                </a:lnTo>
                <a:lnTo>
                  <a:pt x="1887733" y="1980572"/>
                </a:lnTo>
                <a:lnTo>
                  <a:pt x="0" y="1980572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4178109" y="3873498"/>
            <a:ext cx="9931781" cy="32052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858"/>
              </a:lnSpc>
            </a:pPr>
            <a:r>
              <a:rPr lang="en-US" sz="9184">
                <a:solidFill>
                  <a:srgbClr val="5E17EB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Cách xì/ hỉ mũi, lau mũi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165" b="-11325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2539741" y="7089988"/>
            <a:ext cx="8430861" cy="4336624"/>
          </a:xfrm>
          <a:custGeom>
            <a:avLst/>
            <a:gdLst/>
            <a:ahLst/>
            <a:cxnLst/>
            <a:rect l="l" t="t" r="r" b="b"/>
            <a:pathLst>
              <a:path w="8430861" h="4336624">
                <a:moveTo>
                  <a:pt x="0" y="0"/>
                </a:moveTo>
                <a:lnTo>
                  <a:pt x="8430861" y="0"/>
                </a:lnTo>
                <a:lnTo>
                  <a:pt x="8430861" y="4336624"/>
                </a:lnTo>
                <a:lnTo>
                  <a:pt x="0" y="433662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2031270" y="3774852"/>
            <a:ext cx="9670551" cy="4097896"/>
          </a:xfrm>
          <a:custGeom>
            <a:avLst/>
            <a:gdLst/>
            <a:ahLst/>
            <a:cxnLst/>
            <a:rect l="l" t="t" r="r" b="b"/>
            <a:pathLst>
              <a:path w="9670551" h="4097896">
                <a:moveTo>
                  <a:pt x="0" y="0"/>
                </a:moveTo>
                <a:lnTo>
                  <a:pt x="9670551" y="0"/>
                </a:lnTo>
                <a:lnTo>
                  <a:pt x="9670551" y="4097896"/>
                </a:lnTo>
                <a:lnTo>
                  <a:pt x="0" y="409789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7108009" y="-103972"/>
            <a:ext cx="1389523" cy="2265343"/>
          </a:xfrm>
          <a:custGeom>
            <a:avLst/>
            <a:gdLst/>
            <a:ahLst/>
            <a:cxnLst/>
            <a:rect l="l" t="t" r="r" b="b"/>
            <a:pathLst>
              <a:path w="1389523" h="2265343">
                <a:moveTo>
                  <a:pt x="0" y="0"/>
                </a:moveTo>
                <a:lnTo>
                  <a:pt x="1389522" y="0"/>
                </a:lnTo>
                <a:lnTo>
                  <a:pt x="1389522" y="2265344"/>
                </a:lnTo>
                <a:lnTo>
                  <a:pt x="0" y="226534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175598" y="7383797"/>
            <a:ext cx="1947481" cy="3122215"/>
          </a:xfrm>
          <a:custGeom>
            <a:avLst/>
            <a:gdLst/>
            <a:ahLst/>
            <a:cxnLst/>
            <a:rect l="l" t="t" r="r" b="b"/>
            <a:pathLst>
              <a:path w="1947481" h="3122215">
                <a:moveTo>
                  <a:pt x="0" y="0"/>
                </a:moveTo>
                <a:lnTo>
                  <a:pt x="1947481" y="0"/>
                </a:lnTo>
                <a:lnTo>
                  <a:pt x="1947481" y="3122214"/>
                </a:lnTo>
                <a:lnTo>
                  <a:pt x="0" y="312221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0" y="0"/>
            <a:ext cx="2592227" cy="4226116"/>
          </a:xfrm>
          <a:custGeom>
            <a:avLst/>
            <a:gdLst/>
            <a:ahLst/>
            <a:cxnLst/>
            <a:rect l="l" t="t" r="r" b="b"/>
            <a:pathLst>
              <a:path w="2592227" h="4226116">
                <a:moveTo>
                  <a:pt x="0" y="0"/>
                </a:moveTo>
                <a:lnTo>
                  <a:pt x="2592227" y="0"/>
                </a:lnTo>
                <a:lnTo>
                  <a:pt x="2592227" y="4226116"/>
                </a:lnTo>
                <a:lnTo>
                  <a:pt x="0" y="422611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4827162" y="299216"/>
            <a:ext cx="9117438" cy="9568684"/>
          </a:xfrm>
          <a:custGeom>
            <a:avLst/>
            <a:gdLst/>
            <a:ahLst/>
            <a:cxnLst/>
            <a:rect l="l" t="t" r="r" b="b"/>
            <a:pathLst>
              <a:path w="7996109" h="8761810">
                <a:moveTo>
                  <a:pt x="0" y="0"/>
                </a:moveTo>
                <a:lnTo>
                  <a:pt x="7996109" y="0"/>
                </a:lnTo>
                <a:lnTo>
                  <a:pt x="7996109" y="8761810"/>
                </a:lnTo>
                <a:lnTo>
                  <a:pt x="0" y="876181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25267" r="-212794" b="-191908"/>
            </a:stretch>
          </a:blipFill>
        </p:spPr>
      </p:sp>
    </p:spTree>
  </p:cSld>
  <p:clrMapOvr>
    <a:masterClrMapping/>
  </p:clrMapOvr>
  <p:transition spd="slow">
    <p:randomBar dir="vert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165" b="-11325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2539741" y="7089988"/>
            <a:ext cx="8430861" cy="4336624"/>
          </a:xfrm>
          <a:custGeom>
            <a:avLst/>
            <a:gdLst/>
            <a:ahLst/>
            <a:cxnLst/>
            <a:rect l="l" t="t" r="r" b="b"/>
            <a:pathLst>
              <a:path w="8430861" h="4336624">
                <a:moveTo>
                  <a:pt x="0" y="0"/>
                </a:moveTo>
                <a:lnTo>
                  <a:pt x="8430861" y="0"/>
                </a:lnTo>
                <a:lnTo>
                  <a:pt x="8430861" y="4336624"/>
                </a:lnTo>
                <a:lnTo>
                  <a:pt x="0" y="433662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2031270" y="3774852"/>
            <a:ext cx="9670551" cy="4097896"/>
          </a:xfrm>
          <a:custGeom>
            <a:avLst/>
            <a:gdLst/>
            <a:ahLst/>
            <a:cxnLst/>
            <a:rect l="l" t="t" r="r" b="b"/>
            <a:pathLst>
              <a:path w="9670551" h="4097896">
                <a:moveTo>
                  <a:pt x="0" y="0"/>
                </a:moveTo>
                <a:lnTo>
                  <a:pt x="9670551" y="0"/>
                </a:lnTo>
                <a:lnTo>
                  <a:pt x="9670551" y="4097896"/>
                </a:lnTo>
                <a:lnTo>
                  <a:pt x="0" y="409789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7108009" y="-103972"/>
            <a:ext cx="1389523" cy="2265343"/>
          </a:xfrm>
          <a:custGeom>
            <a:avLst/>
            <a:gdLst/>
            <a:ahLst/>
            <a:cxnLst/>
            <a:rect l="l" t="t" r="r" b="b"/>
            <a:pathLst>
              <a:path w="1389523" h="2265343">
                <a:moveTo>
                  <a:pt x="0" y="0"/>
                </a:moveTo>
                <a:lnTo>
                  <a:pt x="1389522" y="0"/>
                </a:lnTo>
                <a:lnTo>
                  <a:pt x="1389522" y="2265344"/>
                </a:lnTo>
                <a:lnTo>
                  <a:pt x="0" y="226534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175598" y="7383797"/>
            <a:ext cx="1947481" cy="3122215"/>
          </a:xfrm>
          <a:custGeom>
            <a:avLst/>
            <a:gdLst/>
            <a:ahLst/>
            <a:cxnLst/>
            <a:rect l="l" t="t" r="r" b="b"/>
            <a:pathLst>
              <a:path w="1947481" h="3122215">
                <a:moveTo>
                  <a:pt x="0" y="0"/>
                </a:moveTo>
                <a:lnTo>
                  <a:pt x="1947481" y="0"/>
                </a:lnTo>
                <a:lnTo>
                  <a:pt x="1947481" y="3122214"/>
                </a:lnTo>
                <a:lnTo>
                  <a:pt x="0" y="312221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0" y="0"/>
            <a:ext cx="2592227" cy="4226116"/>
          </a:xfrm>
          <a:custGeom>
            <a:avLst/>
            <a:gdLst/>
            <a:ahLst/>
            <a:cxnLst/>
            <a:rect l="l" t="t" r="r" b="b"/>
            <a:pathLst>
              <a:path w="2592227" h="4226116">
                <a:moveTo>
                  <a:pt x="0" y="0"/>
                </a:moveTo>
                <a:lnTo>
                  <a:pt x="2592227" y="0"/>
                </a:lnTo>
                <a:lnTo>
                  <a:pt x="2592227" y="4226116"/>
                </a:lnTo>
                <a:lnTo>
                  <a:pt x="0" y="422611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4942450" y="332352"/>
            <a:ext cx="8163950" cy="9611748"/>
          </a:xfrm>
          <a:custGeom>
            <a:avLst/>
            <a:gdLst/>
            <a:ahLst/>
            <a:cxnLst/>
            <a:rect l="l" t="t" r="r" b="b"/>
            <a:pathLst>
              <a:path w="6414601" h="8775336">
                <a:moveTo>
                  <a:pt x="0" y="0"/>
                </a:moveTo>
                <a:lnTo>
                  <a:pt x="6414602" y="0"/>
                </a:lnTo>
                <a:lnTo>
                  <a:pt x="6414602" y="8775336"/>
                </a:lnTo>
                <a:lnTo>
                  <a:pt x="0" y="877533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139630" t="-24267" r="-146465" b="-189319"/>
            </a:stretch>
          </a:blipFill>
        </p:spPr>
      </p:sp>
    </p:spTree>
  </p:cSld>
  <p:clrMapOvr>
    <a:masterClrMapping/>
  </p:clrMapOvr>
  <p:transition spd="slow"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165" b="-11325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2539741" y="7089988"/>
            <a:ext cx="8430861" cy="4336624"/>
          </a:xfrm>
          <a:custGeom>
            <a:avLst/>
            <a:gdLst/>
            <a:ahLst/>
            <a:cxnLst/>
            <a:rect l="l" t="t" r="r" b="b"/>
            <a:pathLst>
              <a:path w="8430861" h="4336624">
                <a:moveTo>
                  <a:pt x="0" y="0"/>
                </a:moveTo>
                <a:lnTo>
                  <a:pt x="8430861" y="0"/>
                </a:lnTo>
                <a:lnTo>
                  <a:pt x="8430861" y="4336624"/>
                </a:lnTo>
                <a:lnTo>
                  <a:pt x="0" y="433662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2031270" y="3774852"/>
            <a:ext cx="9670551" cy="4097896"/>
          </a:xfrm>
          <a:custGeom>
            <a:avLst/>
            <a:gdLst/>
            <a:ahLst/>
            <a:cxnLst/>
            <a:rect l="l" t="t" r="r" b="b"/>
            <a:pathLst>
              <a:path w="9670551" h="4097896">
                <a:moveTo>
                  <a:pt x="0" y="0"/>
                </a:moveTo>
                <a:lnTo>
                  <a:pt x="9670551" y="0"/>
                </a:lnTo>
                <a:lnTo>
                  <a:pt x="9670551" y="4097896"/>
                </a:lnTo>
                <a:lnTo>
                  <a:pt x="0" y="409789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7108009" y="-103972"/>
            <a:ext cx="1389523" cy="2265343"/>
          </a:xfrm>
          <a:custGeom>
            <a:avLst/>
            <a:gdLst/>
            <a:ahLst/>
            <a:cxnLst/>
            <a:rect l="l" t="t" r="r" b="b"/>
            <a:pathLst>
              <a:path w="1389523" h="2265343">
                <a:moveTo>
                  <a:pt x="0" y="0"/>
                </a:moveTo>
                <a:lnTo>
                  <a:pt x="1389522" y="0"/>
                </a:lnTo>
                <a:lnTo>
                  <a:pt x="1389522" y="2265344"/>
                </a:lnTo>
                <a:lnTo>
                  <a:pt x="0" y="226534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175598" y="7383797"/>
            <a:ext cx="1947481" cy="3122215"/>
          </a:xfrm>
          <a:custGeom>
            <a:avLst/>
            <a:gdLst/>
            <a:ahLst/>
            <a:cxnLst/>
            <a:rect l="l" t="t" r="r" b="b"/>
            <a:pathLst>
              <a:path w="1947481" h="3122215">
                <a:moveTo>
                  <a:pt x="0" y="0"/>
                </a:moveTo>
                <a:lnTo>
                  <a:pt x="1947481" y="0"/>
                </a:lnTo>
                <a:lnTo>
                  <a:pt x="1947481" y="3122214"/>
                </a:lnTo>
                <a:lnTo>
                  <a:pt x="0" y="312221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0" y="0"/>
            <a:ext cx="2592227" cy="4226116"/>
          </a:xfrm>
          <a:custGeom>
            <a:avLst/>
            <a:gdLst/>
            <a:ahLst/>
            <a:cxnLst/>
            <a:rect l="l" t="t" r="r" b="b"/>
            <a:pathLst>
              <a:path w="2592227" h="4226116">
                <a:moveTo>
                  <a:pt x="0" y="0"/>
                </a:moveTo>
                <a:lnTo>
                  <a:pt x="2592227" y="0"/>
                </a:lnTo>
                <a:lnTo>
                  <a:pt x="2592227" y="4226116"/>
                </a:lnTo>
                <a:lnTo>
                  <a:pt x="0" y="422611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4922602" y="688237"/>
            <a:ext cx="8771586" cy="9179663"/>
          </a:xfrm>
          <a:custGeom>
            <a:avLst/>
            <a:gdLst/>
            <a:ahLst/>
            <a:cxnLst/>
            <a:rect l="l" t="t" r="r" b="b"/>
            <a:pathLst>
              <a:path w="8343381" h="8087275">
                <a:moveTo>
                  <a:pt x="0" y="0"/>
                </a:moveTo>
                <a:lnTo>
                  <a:pt x="8343381" y="0"/>
                </a:lnTo>
                <a:lnTo>
                  <a:pt x="8343381" y="8087274"/>
                </a:lnTo>
                <a:lnTo>
                  <a:pt x="0" y="808727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147308" t="-20818" b="-162670"/>
            </a:stretch>
          </a:blipFill>
        </p:spPr>
      </p:sp>
    </p:spTree>
  </p:cSld>
  <p:clrMapOvr>
    <a:masterClrMapping/>
  </p:clrMapOvr>
  <p:transition spd="slow">
    <p:cover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165" b="-11325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2539741" y="7089988"/>
            <a:ext cx="8430861" cy="4336624"/>
          </a:xfrm>
          <a:custGeom>
            <a:avLst/>
            <a:gdLst/>
            <a:ahLst/>
            <a:cxnLst/>
            <a:rect l="l" t="t" r="r" b="b"/>
            <a:pathLst>
              <a:path w="8430861" h="4336624">
                <a:moveTo>
                  <a:pt x="0" y="0"/>
                </a:moveTo>
                <a:lnTo>
                  <a:pt x="8430861" y="0"/>
                </a:lnTo>
                <a:lnTo>
                  <a:pt x="8430861" y="4336624"/>
                </a:lnTo>
                <a:lnTo>
                  <a:pt x="0" y="433662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2031270" y="3774852"/>
            <a:ext cx="9670551" cy="4097896"/>
          </a:xfrm>
          <a:custGeom>
            <a:avLst/>
            <a:gdLst/>
            <a:ahLst/>
            <a:cxnLst/>
            <a:rect l="l" t="t" r="r" b="b"/>
            <a:pathLst>
              <a:path w="9670551" h="4097896">
                <a:moveTo>
                  <a:pt x="0" y="0"/>
                </a:moveTo>
                <a:lnTo>
                  <a:pt x="9670551" y="0"/>
                </a:lnTo>
                <a:lnTo>
                  <a:pt x="9670551" y="4097896"/>
                </a:lnTo>
                <a:lnTo>
                  <a:pt x="0" y="409789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7108009" y="-103972"/>
            <a:ext cx="1389523" cy="2265343"/>
          </a:xfrm>
          <a:custGeom>
            <a:avLst/>
            <a:gdLst/>
            <a:ahLst/>
            <a:cxnLst/>
            <a:rect l="l" t="t" r="r" b="b"/>
            <a:pathLst>
              <a:path w="1389523" h="2265343">
                <a:moveTo>
                  <a:pt x="0" y="0"/>
                </a:moveTo>
                <a:lnTo>
                  <a:pt x="1389522" y="0"/>
                </a:lnTo>
                <a:lnTo>
                  <a:pt x="1389522" y="2265344"/>
                </a:lnTo>
                <a:lnTo>
                  <a:pt x="0" y="226534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175598" y="7383797"/>
            <a:ext cx="1947481" cy="3122215"/>
          </a:xfrm>
          <a:custGeom>
            <a:avLst/>
            <a:gdLst/>
            <a:ahLst/>
            <a:cxnLst/>
            <a:rect l="l" t="t" r="r" b="b"/>
            <a:pathLst>
              <a:path w="1947481" h="3122215">
                <a:moveTo>
                  <a:pt x="0" y="0"/>
                </a:moveTo>
                <a:lnTo>
                  <a:pt x="1947481" y="0"/>
                </a:lnTo>
                <a:lnTo>
                  <a:pt x="1947481" y="3122214"/>
                </a:lnTo>
                <a:lnTo>
                  <a:pt x="0" y="312221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0" y="0"/>
            <a:ext cx="2592227" cy="4226116"/>
          </a:xfrm>
          <a:custGeom>
            <a:avLst/>
            <a:gdLst/>
            <a:ahLst/>
            <a:cxnLst/>
            <a:rect l="l" t="t" r="r" b="b"/>
            <a:pathLst>
              <a:path w="2592227" h="4226116">
                <a:moveTo>
                  <a:pt x="0" y="0"/>
                </a:moveTo>
                <a:lnTo>
                  <a:pt x="2592227" y="0"/>
                </a:lnTo>
                <a:lnTo>
                  <a:pt x="2592227" y="4226116"/>
                </a:lnTo>
                <a:lnTo>
                  <a:pt x="0" y="422611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4184100" y="393207"/>
            <a:ext cx="9074700" cy="9398493"/>
          </a:xfrm>
          <a:custGeom>
            <a:avLst/>
            <a:gdLst/>
            <a:ahLst/>
            <a:cxnLst/>
            <a:rect l="l" t="t" r="r" b="b"/>
            <a:pathLst>
              <a:path w="8466425" h="9016307">
                <a:moveTo>
                  <a:pt x="0" y="0"/>
                </a:moveTo>
                <a:lnTo>
                  <a:pt x="8466425" y="0"/>
                </a:lnTo>
                <a:lnTo>
                  <a:pt x="8466425" y="9016307"/>
                </a:lnTo>
                <a:lnTo>
                  <a:pt x="0" y="901630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125049" r="-194177" b="-81879"/>
            </a:stretch>
          </a:blipFill>
        </p:spPr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165" b="-11325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2539741" y="7089988"/>
            <a:ext cx="8430861" cy="4336624"/>
          </a:xfrm>
          <a:custGeom>
            <a:avLst/>
            <a:gdLst/>
            <a:ahLst/>
            <a:cxnLst/>
            <a:rect l="l" t="t" r="r" b="b"/>
            <a:pathLst>
              <a:path w="8430861" h="4336624">
                <a:moveTo>
                  <a:pt x="0" y="0"/>
                </a:moveTo>
                <a:lnTo>
                  <a:pt x="8430861" y="0"/>
                </a:lnTo>
                <a:lnTo>
                  <a:pt x="8430861" y="4336624"/>
                </a:lnTo>
                <a:lnTo>
                  <a:pt x="0" y="433662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2031270" y="3774852"/>
            <a:ext cx="9670551" cy="4097896"/>
          </a:xfrm>
          <a:custGeom>
            <a:avLst/>
            <a:gdLst/>
            <a:ahLst/>
            <a:cxnLst/>
            <a:rect l="l" t="t" r="r" b="b"/>
            <a:pathLst>
              <a:path w="9670551" h="4097896">
                <a:moveTo>
                  <a:pt x="0" y="0"/>
                </a:moveTo>
                <a:lnTo>
                  <a:pt x="9670551" y="0"/>
                </a:lnTo>
                <a:lnTo>
                  <a:pt x="9670551" y="4097896"/>
                </a:lnTo>
                <a:lnTo>
                  <a:pt x="0" y="409789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7108009" y="-103972"/>
            <a:ext cx="1389523" cy="2265343"/>
          </a:xfrm>
          <a:custGeom>
            <a:avLst/>
            <a:gdLst/>
            <a:ahLst/>
            <a:cxnLst/>
            <a:rect l="l" t="t" r="r" b="b"/>
            <a:pathLst>
              <a:path w="1389523" h="2265343">
                <a:moveTo>
                  <a:pt x="0" y="0"/>
                </a:moveTo>
                <a:lnTo>
                  <a:pt x="1389522" y="0"/>
                </a:lnTo>
                <a:lnTo>
                  <a:pt x="1389522" y="2265344"/>
                </a:lnTo>
                <a:lnTo>
                  <a:pt x="0" y="226534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175598" y="7383797"/>
            <a:ext cx="1947481" cy="3122215"/>
          </a:xfrm>
          <a:custGeom>
            <a:avLst/>
            <a:gdLst/>
            <a:ahLst/>
            <a:cxnLst/>
            <a:rect l="l" t="t" r="r" b="b"/>
            <a:pathLst>
              <a:path w="1947481" h="3122215">
                <a:moveTo>
                  <a:pt x="0" y="0"/>
                </a:moveTo>
                <a:lnTo>
                  <a:pt x="1947481" y="0"/>
                </a:lnTo>
                <a:lnTo>
                  <a:pt x="1947481" y="3122214"/>
                </a:lnTo>
                <a:lnTo>
                  <a:pt x="0" y="312221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0" y="0"/>
            <a:ext cx="2592227" cy="4226116"/>
          </a:xfrm>
          <a:custGeom>
            <a:avLst/>
            <a:gdLst/>
            <a:ahLst/>
            <a:cxnLst/>
            <a:rect l="l" t="t" r="r" b="b"/>
            <a:pathLst>
              <a:path w="2592227" h="4226116">
                <a:moveTo>
                  <a:pt x="0" y="0"/>
                </a:moveTo>
                <a:lnTo>
                  <a:pt x="2592227" y="0"/>
                </a:lnTo>
                <a:lnTo>
                  <a:pt x="2592227" y="4226116"/>
                </a:lnTo>
                <a:lnTo>
                  <a:pt x="0" y="422611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3518086" y="700574"/>
            <a:ext cx="9588314" cy="9167326"/>
          </a:xfrm>
          <a:custGeom>
            <a:avLst/>
            <a:gdLst/>
            <a:ahLst/>
            <a:cxnLst/>
            <a:rect l="l" t="t" r="r" b="b"/>
            <a:pathLst>
              <a:path w="8345186" h="8557726">
                <a:moveTo>
                  <a:pt x="0" y="0"/>
                </a:moveTo>
                <a:lnTo>
                  <a:pt x="8345186" y="0"/>
                </a:lnTo>
                <a:lnTo>
                  <a:pt x="8345186" y="8557726"/>
                </a:lnTo>
                <a:lnTo>
                  <a:pt x="0" y="855772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73796" t="-112875" r="-89087" b="-71963"/>
            </a:stretch>
          </a:blipFill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165" b="-11325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2539741" y="7089988"/>
            <a:ext cx="8430861" cy="4336624"/>
          </a:xfrm>
          <a:custGeom>
            <a:avLst/>
            <a:gdLst/>
            <a:ahLst/>
            <a:cxnLst/>
            <a:rect l="l" t="t" r="r" b="b"/>
            <a:pathLst>
              <a:path w="8430861" h="4336624">
                <a:moveTo>
                  <a:pt x="0" y="0"/>
                </a:moveTo>
                <a:lnTo>
                  <a:pt x="8430861" y="0"/>
                </a:lnTo>
                <a:lnTo>
                  <a:pt x="8430861" y="4336624"/>
                </a:lnTo>
                <a:lnTo>
                  <a:pt x="0" y="433662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2031270" y="3774852"/>
            <a:ext cx="9670551" cy="4097896"/>
          </a:xfrm>
          <a:custGeom>
            <a:avLst/>
            <a:gdLst/>
            <a:ahLst/>
            <a:cxnLst/>
            <a:rect l="l" t="t" r="r" b="b"/>
            <a:pathLst>
              <a:path w="9670551" h="4097896">
                <a:moveTo>
                  <a:pt x="0" y="0"/>
                </a:moveTo>
                <a:lnTo>
                  <a:pt x="9670551" y="0"/>
                </a:lnTo>
                <a:lnTo>
                  <a:pt x="9670551" y="4097896"/>
                </a:lnTo>
                <a:lnTo>
                  <a:pt x="0" y="409789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7108009" y="-103972"/>
            <a:ext cx="1389523" cy="2265343"/>
          </a:xfrm>
          <a:custGeom>
            <a:avLst/>
            <a:gdLst/>
            <a:ahLst/>
            <a:cxnLst/>
            <a:rect l="l" t="t" r="r" b="b"/>
            <a:pathLst>
              <a:path w="1389523" h="2265343">
                <a:moveTo>
                  <a:pt x="0" y="0"/>
                </a:moveTo>
                <a:lnTo>
                  <a:pt x="1389522" y="0"/>
                </a:lnTo>
                <a:lnTo>
                  <a:pt x="1389522" y="2265344"/>
                </a:lnTo>
                <a:lnTo>
                  <a:pt x="0" y="226534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175598" y="7383797"/>
            <a:ext cx="1947481" cy="3122215"/>
          </a:xfrm>
          <a:custGeom>
            <a:avLst/>
            <a:gdLst/>
            <a:ahLst/>
            <a:cxnLst/>
            <a:rect l="l" t="t" r="r" b="b"/>
            <a:pathLst>
              <a:path w="1947481" h="3122215">
                <a:moveTo>
                  <a:pt x="0" y="0"/>
                </a:moveTo>
                <a:lnTo>
                  <a:pt x="1947481" y="0"/>
                </a:lnTo>
                <a:lnTo>
                  <a:pt x="1947481" y="3122214"/>
                </a:lnTo>
                <a:lnTo>
                  <a:pt x="0" y="312221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0" y="0"/>
            <a:ext cx="2592227" cy="4226116"/>
          </a:xfrm>
          <a:custGeom>
            <a:avLst/>
            <a:gdLst/>
            <a:ahLst/>
            <a:cxnLst/>
            <a:rect l="l" t="t" r="r" b="b"/>
            <a:pathLst>
              <a:path w="2592227" h="4226116">
                <a:moveTo>
                  <a:pt x="0" y="0"/>
                </a:moveTo>
                <a:lnTo>
                  <a:pt x="2592227" y="0"/>
                </a:lnTo>
                <a:lnTo>
                  <a:pt x="2592227" y="4226116"/>
                </a:lnTo>
                <a:lnTo>
                  <a:pt x="0" y="422611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4087832" y="237126"/>
            <a:ext cx="8763782" cy="9554574"/>
          </a:xfrm>
          <a:custGeom>
            <a:avLst/>
            <a:gdLst/>
            <a:ahLst/>
            <a:cxnLst/>
            <a:rect l="l" t="t" r="r" b="b"/>
            <a:pathLst>
              <a:path w="8264378" h="9291575">
                <a:moveTo>
                  <a:pt x="0" y="0"/>
                </a:moveTo>
                <a:lnTo>
                  <a:pt x="8264378" y="0"/>
                </a:lnTo>
                <a:lnTo>
                  <a:pt x="8264378" y="9291575"/>
                </a:lnTo>
                <a:lnTo>
                  <a:pt x="0" y="929157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192004" t="-114358" b="-74222"/>
            </a:stretch>
          </a:blipFill>
        </p:spPr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68291" y="7990518"/>
            <a:ext cx="19907217" cy="8037539"/>
          </a:xfrm>
          <a:custGeom>
            <a:avLst/>
            <a:gdLst/>
            <a:ahLst/>
            <a:cxnLst/>
            <a:rect l="l" t="t" r="r" b="b"/>
            <a:pathLst>
              <a:path w="19907217" h="8037539">
                <a:moveTo>
                  <a:pt x="0" y="0"/>
                </a:moveTo>
                <a:lnTo>
                  <a:pt x="19907217" y="0"/>
                </a:lnTo>
                <a:lnTo>
                  <a:pt x="19907217" y="8037539"/>
                </a:lnTo>
                <a:lnTo>
                  <a:pt x="0" y="803753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68291" y="7506446"/>
            <a:ext cx="2037584" cy="4168969"/>
          </a:xfrm>
          <a:custGeom>
            <a:avLst/>
            <a:gdLst/>
            <a:ahLst/>
            <a:cxnLst/>
            <a:rect l="l" t="t" r="r" b="b"/>
            <a:pathLst>
              <a:path w="2037584" h="4168969">
                <a:moveTo>
                  <a:pt x="0" y="0"/>
                </a:moveTo>
                <a:lnTo>
                  <a:pt x="2037583" y="0"/>
                </a:lnTo>
                <a:lnTo>
                  <a:pt x="2037583" y="4168969"/>
                </a:lnTo>
                <a:lnTo>
                  <a:pt x="0" y="416896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11775800" y="-193694"/>
            <a:ext cx="8358235" cy="4597029"/>
          </a:xfrm>
          <a:custGeom>
            <a:avLst/>
            <a:gdLst/>
            <a:ahLst/>
            <a:cxnLst/>
            <a:rect l="l" t="t" r="r" b="b"/>
            <a:pathLst>
              <a:path w="8358235" h="4597029">
                <a:moveTo>
                  <a:pt x="8358234" y="0"/>
                </a:moveTo>
                <a:lnTo>
                  <a:pt x="0" y="0"/>
                </a:lnTo>
                <a:lnTo>
                  <a:pt x="0" y="4597029"/>
                </a:lnTo>
                <a:lnTo>
                  <a:pt x="8358234" y="4597029"/>
                </a:lnTo>
                <a:lnTo>
                  <a:pt x="8358234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4622706" y="2453652"/>
            <a:ext cx="6286337" cy="8229600"/>
          </a:xfrm>
          <a:custGeom>
            <a:avLst/>
            <a:gdLst/>
            <a:ahLst/>
            <a:cxnLst/>
            <a:rect l="l" t="t" r="r" b="b"/>
            <a:pathLst>
              <a:path w="6286337" h="8229600">
                <a:moveTo>
                  <a:pt x="0" y="0"/>
                </a:moveTo>
                <a:lnTo>
                  <a:pt x="6286337" y="0"/>
                </a:lnTo>
                <a:lnTo>
                  <a:pt x="6286337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2842805" y="1755959"/>
            <a:ext cx="8358235" cy="4597029"/>
          </a:xfrm>
          <a:custGeom>
            <a:avLst/>
            <a:gdLst/>
            <a:ahLst/>
            <a:cxnLst/>
            <a:rect l="l" t="t" r="r" b="b"/>
            <a:pathLst>
              <a:path w="8358235" h="4597029">
                <a:moveTo>
                  <a:pt x="0" y="0"/>
                </a:moveTo>
                <a:lnTo>
                  <a:pt x="8358234" y="0"/>
                </a:lnTo>
                <a:lnTo>
                  <a:pt x="8358234" y="4597029"/>
                </a:lnTo>
                <a:lnTo>
                  <a:pt x="0" y="459702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2636765" y="3140777"/>
            <a:ext cx="13014469" cy="5264107"/>
          </a:xfrm>
          <a:custGeom>
            <a:avLst/>
            <a:gdLst/>
            <a:ahLst/>
            <a:cxnLst/>
            <a:rect l="l" t="t" r="r" b="b"/>
            <a:pathLst>
              <a:path w="13014469" h="5264107">
                <a:moveTo>
                  <a:pt x="0" y="0"/>
                </a:moveTo>
                <a:lnTo>
                  <a:pt x="13014470" y="0"/>
                </a:lnTo>
                <a:lnTo>
                  <a:pt x="13014470" y="5264107"/>
                </a:lnTo>
                <a:lnTo>
                  <a:pt x="0" y="526410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688478" y="8229600"/>
            <a:ext cx="2727731" cy="4114800"/>
          </a:xfrm>
          <a:custGeom>
            <a:avLst/>
            <a:gdLst/>
            <a:ahLst/>
            <a:cxnLst/>
            <a:rect l="l" t="t" r="r" b="b"/>
            <a:pathLst>
              <a:path w="2727731" h="4114800">
                <a:moveTo>
                  <a:pt x="0" y="0"/>
                </a:moveTo>
                <a:lnTo>
                  <a:pt x="2727730" y="0"/>
                </a:lnTo>
                <a:lnTo>
                  <a:pt x="272773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flipH="1">
            <a:off x="15221716" y="8598767"/>
            <a:ext cx="2037584" cy="4168969"/>
          </a:xfrm>
          <a:custGeom>
            <a:avLst/>
            <a:gdLst/>
            <a:ahLst/>
            <a:cxnLst/>
            <a:rect l="l" t="t" r="r" b="b"/>
            <a:pathLst>
              <a:path w="2037584" h="4168969">
                <a:moveTo>
                  <a:pt x="2037584" y="0"/>
                </a:moveTo>
                <a:lnTo>
                  <a:pt x="0" y="0"/>
                </a:lnTo>
                <a:lnTo>
                  <a:pt x="0" y="4168969"/>
                </a:lnTo>
                <a:lnTo>
                  <a:pt x="2037584" y="4168969"/>
                </a:lnTo>
                <a:lnTo>
                  <a:pt x="2037584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2117527" y="6744681"/>
            <a:ext cx="3104190" cy="4608701"/>
          </a:xfrm>
          <a:custGeom>
            <a:avLst/>
            <a:gdLst/>
            <a:ahLst/>
            <a:cxnLst/>
            <a:rect l="l" t="t" r="r" b="b"/>
            <a:pathLst>
              <a:path w="3104190" h="4608701">
                <a:moveTo>
                  <a:pt x="0" y="0"/>
                </a:moveTo>
                <a:lnTo>
                  <a:pt x="3104189" y="0"/>
                </a:lnTo>
                <a:lnTo>
                  <a:pt x="3104189" y="4608701"/>
                </a:lnTo>
                <a:lnTo>
                  <a:pt x="0" y="4608701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r="-221901"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3512777" y="8404884"/>
            <a:ext cx="2727731" cy="4114800"/>
          </a:xfrm>
          <a:custGeom>
            <a:avLst/>
            <a:gdLst/>
            <a:ahLst/>
            <a:cxnLst/>
            <a:rect l="l" t="t" r="r" b="b"/>
            <a:pathLst>
              <a:path w="2727731" h="4114800">
                <a:moveTo>
                  <a:pt x="0" y="0"/>
                </a:moveTo>
                <a:lnTo>
                  <a:pt x="2727731" y="0"/>
                </a:lnTo>
                <a:lnTo>
                  <a:pt x="272773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366243">
            <a:off x="-255389" y="1850710"/>
            <a:ext cx="1887733" cy="1980572"/>
          </a:xfrm>
          <a:custGeom>
            <a:avLst/>
            <a:gdLst/>
            <a:ahLst/>
            <a:cxnLst/>
            <a:rect l="l" t="t" r="r" b="b"/>
            <a:pathLst>
              <a:path w="1887733" h="1980572">
                <a:moveTo>
                  <a:pt x="0" y="0"/>
                </a:moveTo>
                <a:lnTo>
                  <a:pt x="1887733" y="0"/>
                </a:lnTo>
                <a:lnTo>
                  <a:pt x="1887733" y="1980572"/>
                </a:lnTo>
                <a:lnTo>
                  <a:pt x="0" y="1980572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4178109" y="3873498"/>
            <a:ext cx="9931781" cy="32052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858"/>
              </a:lnSpc>
            </a:pPr>
            <a:r>
              <a:rPr lang="en-US" sz="9184" dirty="0" err="1">
                <a:solidFill>
                  <a:srgbClr val="5E17EB"/>
                </a:solidFill>
                <a:latin typeface="DejaVu Serif"/>
                <a:ea typeface="DejaVu Serif"/>
                <a:cs typeface="DejaVu Serif"/>
                <a:sym typeface="DejaVu Serif"/>
              </a:rPr>
              <a:t>Chúc</a:t>
            </a:r>
            <a:r>
              <a:rPr lang="en-US" sz="9184" dirty="0">
                <a:solidFill>
                  <a:srgbClr val="5E17EB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9184" dirty="0" err="1">
                <a:solidFill>
                  <a:srgbClr val="5E17EB"/>
                </a:solidFill>
                <a:latin typeface="DejaVu Serif"/>
                <a:ea typeface="DejaVu Serif"/>
                <a:cs typeface="DejaVu Serif"/>
                <a:sym typeface="DejaVu Serif"/>
              </a:rPr>
              <a:t>các</a:t>
            </a:r>
            <a:r>
              <a:rPr lang="en-US" sz="9184" dirty="0">
                <a:solidFill>
                  <a:srgbClr val="5E17EB"/>
                </a:solidFill>
                <a:latin typeface="DejaVu Serif"/>
                <a:ea typeface="DejaVu Serif"/>
                <a:cs typeface="DejaVu Serif"/>
                <a:sym typeface="DejaVu Serif"/>
              </a:rPr>
              <a:t> bé luôn </a:t>
            </a:r>
            <a:r>
              <a:rPr lang="en-US" sz="9184" dirty="0" err="1">
                <a:solidFill>
                  <a:srgbClr val="5E17EB"/>
                </a:solidFill>
                <a:latin typeface="DejaVu Serif"/>
                <a:ea typeface="DejaVu Serif"/>
                <a:cs typeface="DejaVu Serif"/>
                <a:sym typeface="DejaVu Serif"/>
              </a:rPr>
              <a:t>vui</a:t>
            </a:r>
            <a:r>
              <a:rPr lang="en-US" sz="9184" dirty="0">
                <a:solidFill>
                  <a:srgbClr val="5E17EB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9184" dirty="0" err="1">
                <a:solidFill>
                  <a:srgbClr val="5E17EB"/>
                </a:solidFill>
                <a:latin typeface="DejaVu Serif"/>
                <a:ea typeface="DejaVu Serif"/>
                <a:cs typeface="DejaVu Serif"/>
                <a:sym typeface="DejaVu Serif"/>
              </a:rPr>
              <a:t>khỏe</a:t>
            </a:r>
            <a:r>
              <a:rPr lang="en-US" sz="9184" dirty="0">
                <a:solidFill>
                  <a:srgbClr val="5E17EB"/>
                </a:solidFill>
                <a:latin typeface="DejaVu Serif"/>
                <a:ea typeface="DejaVu Serif"/>
                <a:cs typeface="DejaVu Serif"/>
                <a:sym typeface="DejaVu Serif"/>
              </a:rPr>
              <a:t>!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16</Words>
  <Application>Microsoft Office PowerPoint</Application>
  <PresentationFormat>Custom</PresentationFormat>
  <Paragraphs>2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DejaVu Serif</vt:lpstr>
      <vt:lpstr>Calibri</vt:lpstr>
      <vt:lpstr>DejaVu Serif Bold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Cách xì/ hỉ mũi, lau mũi</dc:title>
  <cp:lastModifiedBy>Đinh</cp:lastModifiedBy>
  <cp:revision>2</cp:revision>
  <dcterms:created xsi:type="dcterms:W3CDTF">2006-08-16T00:00:00Z</dcterms:created>
  <dcterms:modified xsi:type="dcterms:W3CDTF">2024-08-15T12:39:23Z</dcterms:modified>
  <dc:identifier>DAGL7sSPEmE</dc:identifier>
</cp:coreProperties>
</file>