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aloo" charset="1" panose="03080902040302020200"/>
      <p:regular r:id="rId11"/>
    </p:embeddedFont>
    <p:embeddedFont>
      <p:font typeface="Open Sans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15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30.pn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21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6.pn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4224" y="5940085"/>
            <a:ext cx="7048908" cy="4114800"/>
          </a:xfrm>
          <a:custGeom>
            <a:avLst/>
            <a:gdLst/>
            <a:ahLst/>
            <a:cxnLst/>
            <a:rect r="r" b="b" t="t" l="l"/>
            <a:pathLst>
              <a:path h="4114800" w="7048908">
                <a:moveTo>
                  <a:pt x="0" y="0"/>
                </a:moveTo>
                <a:lnTo>
                  <a:pt x="7048907" y="0"/>
                </a:lnTo>
                <a:lnTo>
                  <a:pt x="7048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4116899" y="8805112"/>
            <a:ext cx="4701825" cy="2068803"/>
          </a:xfrm>
          <a:custGeom>
            <a:avLst/>
            <a:gdLst/>
            <a:ahLst/>
            <a:cxnLst/>
            <a:rect r="r" b="b" t="t" l="l"/>
            <a:pathLst>
              <a:path h="2068803" w="4701825">
                <a:moveTo>
                  <a:pt x="4701825" y="0"/>
                </a:moveTo>
                <a:lnTo>
                  <a:pt x="0" y="0"/>
                </a:lnTo>
                <a:lnTo>
                  <a:pt x="0" y="2068803"/>
                </a:lnTo>
                <a:lnTo>
                  <a:pt x="4701825" y="2068803"/>
                </a:lnTo>
                <a:lnTo>
                  <a:pt x="470182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944100" y="5143500"/>
            <a:ext cx="7315200" cy="3429000"/>
          </a:xfrm>
          <a:custGeom>
            <a:avLst/>
            <a:gdLst/>
            <a:ahLst/>
            <a:cxnLst/>
            <a:rect r="r" b="b" t="t" l="l"/>
            <a:pathLst>
              <a:path h="3429000" w="7315200">
                <a:moveTo>
                  <a:pt x="0" y="0"/>
                </a:moveTo>
                <a:lnTo>
                  <a:pt x="7315200" y="0"/>
                </a:lnTo>
                <a:lnTo>
                  <a:pt x="73152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570638" y="607926"/>
            <a:ext cx="7092522" cy="6619687"/>
          </a:xfrm>
          <a:custGeom>
            <a:avLst/>
            <a:gdLst/>
            <a:ahLst/>
            <a:cxnLst/>
            <a:rect r="r" b="b" t="t" l="l"/>
            <a:pathLst>
              <a:path h="6619687" w="7092522">
                <a:moveTo>
                  <a:pt x="0" y="0"/>
                </a:moveTo>
                <a:lnTo>
                  <a:pt x="7092522" y="0"/>
                </a:lnTo>
                <a:lnTo>
                  <a:pt x="7092522" y="6619687"/>
                </a:lnTo>
                <a:lnTo>
                  <a:pt x="0" y="6619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56860" y="3150346"/>
            <a:ext cx="4332131" cy="4847139"/>
          </a:xfrm>
          <a:custGeom>
            <a:avLst/>
            <a:gdLst/>
            <a:ahLst/>
            <a:cxnLst/>
            <a:rect r="r" b="b" t="t" l="l"/>
            <a:pathLst>
              <a:path h="4847139" w="4332131">
                <a:moveTo>
                  <a:pt x="0" y="0"/>
                </a:moveTo>
                <a:lnTo>
                  <a:pt x="4332131" y="0"/>
                </a:lnTo>
                <a:lnTo>
                  <a:pt x="4332131" y="4847139"/>
                </a:lnTo>
                <a:lnTo>
                  <a:pt x="0" y="48471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0011" y="-1844643"/>
            <a:ext cx="7048908" cy="4114800"/>
          </a:xfrm>
          <a:custGeom>
            <a:avLst/>
            <a:gdLst/>
            <a:ahLst/>
            <a:cxnLst/>
            <a:rect r="r" b="b" t="t" l="l"/>
            <a:pathLst>
              <a:path h="4114800" w="7048908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2523878" cy="3031685"/>
          </a:xfrm>
          <a:custGeom>
            <a:avLst/>
            <a:gdLst/>
            <a:ahLst/>
            <a:cxnLst/>
            <a:rect r="r" b="b" t="t" l="l"/>
            <a:pathLst>
              <a:path h="3031685" w="2523878">
                <a:moveTo>
                  <a:pt x="0" y="0"/>
                </a:moveTo>
                <a:lnTo>
                  <a:pt x="2523878" y="0"/>
                </a:lnTo>
                <a:lnTo>
                  <a:pt x="2523878" y="3031685"/>
                </a:lnTo>
                <a:lnTo>
                  <a:pt x="0" y="3031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741676" y="8477800"/>
            <a:ext cx="5152745" cy="2267208"/>
          </a:xfrm>
          <a:custGeom>
            <a:avLst/>
            <a:gdLst/>
            <a:ahLst/>
            <a:cxnLst/>
            <a:rect r="r" b="b" t="t" l="l"/>
            <a:pathLst>
              <a:path h="2267208" w="5152745">
                <a:moveTo>
                  <a:pt x="0" y="0"/>
                </a:moveTo>
                <a:lnTo>
                  <a:pt x="5152745" y="0"/>
                </a:lnTo>
                <a:lnTo>
                  <a:pt x="5152745" y="2267207"/>
                </a:lnTo>
                <a:lnTo>
                  <a:pt x="0" y="22672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1939" y="4032070"/>
            <a:ext cx="8291198" cy="3831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92"/>
              </a:lnSpc>
            </a:pPr>
            <a:r>
              <a:rPr lang="en-US" sz="13506">
                <a:solidFill>
                  <a:srgbClr val="FDC844"/>
                </a:solidFill>
                <a:latin typeface="Baloo"/>
                <a:ea typeface="Baloo"/>
                <a:cs typeface="Baloo"/>
                <a:sym typeface="Baloo"/>
              </a:rPr>
              <a:t>Trăng rằm tháng tám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85182" y="2581184"/>
            <a:ext cx="3696354" cy="1147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5"/>
              </a:lnSpc>
            </a:pPr>
            <a:r>
              <a:rPr lang="en-US" sz="766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Bài thơ: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42527" y="6670901"/>
            <a:ext cx="7048908" cy="4114800"/>
          </a:xfrm>
          <a:custGeom>
            <a:avLst/>
            <a:gdLst/>
            <a:ahLst/>
            <a:cxnLst/>
            <a:rect r="r" b="b" t="t" l="l"/>
            <a:pathLst>
              <a:path h="4114800" w="7048908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53350" y="7362475"/>
            <a:ext cx="5055674" cy="2767981"/>
          </a:xfrm>
          <a:custGeom>
            <a:avLst/>
            <a:gdLst/>
            <a:ahLst/>
            <a:cxnLst/>
            <a:rect r="r" b="b" t="t" l="l"/>
            <a:pathLst>
              <a:path h="2767981" w="5055674">
                <a:moveTo>
                  <a:pt x="5055673" y="0"/>
                </a:moveTo>
                <a:lnTo>
                  <a:pt x="0" y="0"/>
                </a:lnTo>
                <a:lnTo>
                  <a:pt x="0" y="2767981"/>
                </a:lnTo>
                <a:lnTo>
                  <a:pt x="5055673" y="2767981"/>
                </a:lnTo>
                <a:lnTo>
                  <a:pt x="50556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1162" y="4254726"/>
            <a:ext cx="3524246" cy="5163731"/>
          </a:xfrm>
          <a:custGeom>
            <a:avLst/>
            <a:gdLst/>
            <a:ahLst/>
            <a:cxnLst/>
            <a:rect r="r" b="b" t="t" l="l"/>
            <a:pathLst>
              <a:path h="5163731" w="3524246">
                <a:moveTo>
                  <a:pt x="0" y="0"/>
                </a:moveTo>
                <a:lnTo>
                  <a:pt x="3524247" y="0"/>
                </a:lnTo>
                <a:lnTo>
                  <a:pt x="3524247" y="5163731"/>
                </a:lnTo>
                <a:lnTo>
                  <a:pt x="0" y="5163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10046719" cy="1707942"/>
          </a:xfrm>
          <a:custGeom>
            <a:avLst/>
            <a:gdLst/>
            <a:ahLst/>
            <a:cxnLst/>
            <a:rect r="r" b="b" t="t" l="l"/>
            <a:pathLst>
              <a:path h="1707942" w="10046719">
                <a:moveTo>
                  <a:pt x="0" y="0"/>
                </a:moveTo>
                <a:lnTo>
                  <a:pt x="10046719" y="0"/>
                </a:lnTo>
                <a:lnTo>
                  <a:pt x="10046719" y="1707942"/>
                </a:lnTo>
                <a:lnTo>
                  <a:pt x="0" y="1707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0757" y="-387826"/>
            <a:ext cx="5702145" cy="5322002"/>
          </a:xfrm>
          <a:custGeom>
            <a:avLst/>
            <a:gdLst/>
            <a:ahLst/>
            <a:cxnLst/>
            <a:rect r="r" b="b" t="t" l="l"/>
            <a:pathLst>
              <a:path h="5322002" w="5702145">
                <a:moveTo>
                  <a:pt x="0" y="0"/>
                </a:moveTo>
                <a:lnTo>
                  <a:pt x="5702145" y="0"/>
                </a:lnTo>
                <a:lnTo>
                  <a:pt x="5702145" y="5322002"/>
                </a:lnTo>
                <a:lnTo>
                  <a:pt x="0" y="5322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87168" y="8113107"/>
            <a:ext cx="5204970" cy="2439830"/>
          </a:xfrm>
          <a:custGeom>
            <a:avLst/>
            <a:gdLst/>
            <a:ahLst/>
            <a:cxnLst/>
            <a:rect r="r" b="b" t="t" l="l"/>
            <a:pathLst>
              <a:path h="2439830" w="5204970">
                <a:moveTo>
                  <a:pt x="0" y="0"/>
                </a:moveTo>
                <a:lnTo>
                  <a:pt x="5204970" y="0"/>
                </a:lnTo>
                <a:lnTo>
                  <a:pt x="5204970" y="2439830"/>
                </a:lnTo>
                <a:lnTo>
                  <a:pt x="0" y="24398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84360" y="2962175"/>
            <a:ext cx="3374940" cy="3708726"/>
          </a:xfrm>
          <a:custGeom>
            <a:avLst/>
            <a:gdLst/>
            <a:ahLst/>
            <a:cxnLst/>
            <a:rect r="r" b="b" t="t" l="l"/>
            <a:pathLst>
              <a:path h="3708726" w="3374940">
                <a:moveTo>
                  <a:pt x="0" y="0"/>
                </a:moveTo>
                <a:lnTo>
                  <a:pt x="3374940" y="0"/>
                </a:lnTo>
                <a:lnTo>
                  <a:pt x="3374940" y="3708726"/>
                </a:lnTo>
                <a:lnTo>
                  <a:pt x="0" y="37087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635030" y="3389794"/>
            <a:ext cx="8085727" cy="3972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950"/>
              </a:lnSpc>
            </a:pPr>
            <a:r>
              <a:rPr lang="en-US" sz="567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Trăng rằm tháng Tám</a:t>
            </a:r>
          </a:p>
          <a:p>
            <a:pPr algn="just">
              <a:lnSpc>
                <a:spcPts val="7950"/>
              </a:lnSpc>
            </a:pPr>
            <a:r>
              <a:rPr lang="en-US" sz="567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Sáng tỏ như gương</a:t>
            </a:r>
          </a:p>
          <a:p>
            <a:pPr algn="just">
              <a:lnSpc>
                <a:spcPts val="7950"/>
              </a:lnSpc>
            </a:pPr>
            <a:r>
              <a:rPr lang="en-US" sz="567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Tròn như chiếc bánh</a:t>
            </a:r>
          </a:p>
          <a:p>
            <a:pPr algn="just">
              <a:lnSpc>
                <a:spcPts val="7950"/>
              </a:lnSpc>
            </a:pPr>
            <a:r>
              <a:rPr lang="en-US" sz="567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Treo trên đỉnh trời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464325">
            <a:off x="-2813721" y="8962894"/>
            <a:ext cx="7048908" cy="4114800"/>
          </a:xfrm>
          <a:custGeom>
            <a:avLst/>
            <a:gdLst/>
            <a:ahLst/>
            <a:cxnLst/>
            <a:rect r="r" b="b" t="t" l="l"/>
            <a:pathLst>
              <a:path h="4114800" w="7048908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142" y="-1537288"/>
            <a:ext cx="6565295" cy="3807871"/>
          </a:xfrm>
          <a:custGeom>
            <a:avLst/>
            <a:gdLst/>
            <a:ahLst/>
            <a:cxnLst/>
            <a:rect r="r" b="b" t="t" l="l"/>
            <a:pathLst>
              <a:path h="3807871" w="6565295">
                <a:moveTo>
                  <a:pt x="0" y="0"/>
                </a:moveTo>
                <a:lnTo>
                  <a:pt x="6565295" y="0"/>
                </a:lnTo>
                <a:lnTo>
                  <a:pt x="6565295" y="3807872"/>
                </a:lnTo>
                <a:lnTo>
                  <a:pt x="0" y="3807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142" y="-56610"/>
            <a:ext cx="4532210" cy="4654388"/>
          </a:xfrm>
          <a:custGeom>
            <a:avLst/>
            <a:gdLst/>
            <a:ahLst/>
            <a:cxnLst/>
            <a:rect r="r" b="b" t="t" l="l"/>
            <a:pathLst>
              <a:path h="4654388" w="4532210">
                <a:moveTo>
                  <a:pt x="0" y="0"/>
                </a:moveTo>
                <a:lnTo>
                  <a:pt x="4532211" y="0"/>
                </a:lnTo>
                <a:lnTo>
                  <a:pt x="4532211" y="4654388"/>
                </a:lnTo>
                <a:lnTo>
                  <a:pt x="0" y="4654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464325">
            <a:off x="-1077490" y="8530604"/>
            <a:ext cx="4983947" cy="3083817"/>
          </a:xfrm>
          <a:custGeom>
            <a:avLst/>
            <a:gdLst/>
            <a:ahLst/>
            <a:cxnLst/>
            <a:rect r="r" b="b" t="t" l="l"/>
            <a:pathLst>
              <a:path h="3083817" w="4983947">
                <a:moveTo>
                  <a:pt x="0" y="0"/>
                </a:moveTo>
                <a:lnTo>
                  <a:pt x="4983947" y="0"/>
                </a:lnTo>
                <a:lnTo>
                  <a:pt x="4983947" y="3083818"/>
                </a:lnTo>
                <a:lnTo>
                  <a:pt x="0" y="30838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464325">
            <a:off x="-655257" y="7455905"/>
            <a:ext cx="4133133" cy="3094683"/>
          </a:xfrm>
          <a:custGeom>
            <a:avLst/>
            <a:gdLst/>
            <a:ahLst/>
            <a:cxnLst/>
            <a:rect r="r" b="b" t="t" l="l"/>
            <a:pathLst>
              <a:path h="3094683" w="4133133">
                <a:moveTo>
                  <a:pt x="4133133" y="0"/>
                </a:moveTo>
                <a:lnTo>
                  <a:pt x="0" y="0"/>
                </a:lnTo>
                <a:lnTo>
                  <a:pt x="0" y="3094683"/>
                </a:lnTo>
                <a:lnTo>
                  <a:pt x="4133133" y="3094683"/>
                </a:lnTo>
                <a:lnTo>
                  <a:pt x="413313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79755" y="4807800"/>
            <a:ext cx="6698475" cy="5640166"/>
          </a:xfrm>
          <a:custGeom>
            <a:avLst/>
            <a:gdLst/>
            <a:ahLst/>
            <a:cxnLst/>
            <a:rect r="r" b="b" t="t" l="l"/>
            <a:pathLst>
              <a:path h="5640166" w="6698475">
                <a:moveTo>
                  <a:pt x="0" y="0"/>
                </a:moveTo>
                <a:lnTo>
                  <a:pt x="6698474" y="0"/>
                </a:lnTo>
                <a:lnTo>
                  <a:pt x="6698474" y="5640166"/>
                </a:lnTo>
                <a:lnTo>
                  <a:pt x="0" y="56401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24286" y="2375831"/>
            <a:ext cx="9208671" cy="407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81"/>
              </a:lnSpc>
            </a:pPr>
            <a:r>
              <a:rPr lang="en-US" sz="584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Nhìn trăng như muốn</a:t>
            </a:r>
          </a:p>
          <a:p>
            <a:pPr algn="l">
              <a:lnSpc>
                <a:spcPts val="8181"/>
              </a:lnSpc>
            </a:pPr>
            <a:r>
              <a:rPr lang="en-US" sz="584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Cùng em đi chơi</a:t>
            </a:r>
          </a:p>
          <a:p>
            <a:pPr algn="l">
              <a:lnSpc>
                <a:spcPts val="8181"/>
              </a:lnSpc>
            </a:pPr>
            <a:r>
              <a:rPr lang="en-US" sz="584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Rước đèn, ăn cỗ</a:t>
            </a:r>
          </a:p>
          <a:p>
            <a:pPr algn="just">
              <a:lnSpc>
                <a:spcPts val="8181"/>
              </a:lnSpc>
            </a:pPr>
            <a:r>
              <a:rPr lang="en-US" sz="584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Xem lân hội rằm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085766" y="0"/>
            <a:ext cx="4202234" cy="3388051"/>
          </a:xfrm>
          <a:custGeom>
            <a:avLst/>
            <a:gdLst/>
            <a:ahLst/>
            <a:cxnLst/>
            <a:rect r="r" b="b" t="t" l="l"/>
            <a:pathLst>
              <a:path h="3388051" w="4202234">
                <a:moveTo>
                  <a:pt x="0" y="0"/>
                </a:moveTo>
                <a:lnTo>
                  <a:pt x="4202234" y="0"/>
                </a:lnTo>
                <a:lnTo>
                  <a:pt x="4202234" y="3388051"/>
                </a:lnTo>
                <a:lnTo>
                  <a:pt x="0" y="33880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93278" y="7756347"/>
            <a:ext cx="6827061" cy="3003907"/>
          </a:xfrm>
          <a:custGeom>
            <a:avLst/>
            <a:gdLst/>
            <a:ahLst/>
            <a:cxnLst/>
            <a:rect r="r" b="b" t="t" l="l"/>
            <a:pathLst>
              <a:path h="3003907" w="6827061">
                <a:moveTo>
                  <a:pt x="6827061" y="0"/>
                </a:moveTo>
                <a:lnTo>
                  <a:pt x="0" y="0"/>
                </a:lnTo>
                <a:lnTo>
                  <a:pt x="0" y="3003906"/>
                </a:lnTo>
                <a:lnTo>
                  <a:pt x="6827061" y="3003906"/>
                </a:lnTo>
                <a:lnTo>
                  <a:pt x="68270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-864078" y="-567576"/>
            <a:ext cx="7255799" cy="3192551"/>
          </a:xfrm>
          <a:custGeom>
            <a:avLst/>
            <a:gdLst/>
            <a:ahLst/>
            <a:cxnLst/>
            <a:rect r="r" b="b" t="t" l="l"/>
            <a:pathLst>
              <a:path h="3192551" w="7255799">
                <a:moveTo>
                  <a:pt x="0" y="3192552"/>
                </a:moveTo>
                <a:lnTo>
                  <a:pt x="7255799" y="3192552"/>
                </a:lnTo>
                <a:lnTo>
                  <a:pt x="7255799" y="0"/>
                </a:lnTo>
                <a:lnTo>
                  <a:pt x="0" y="0"/>
                </a:lnTo>
                <a:lnTo>
                  <a:pt x="0" y="31925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8570" y="-549222"/>
            <a:ext cx="3374940" cy="3708726"/>
          </a:xfrm>
          <a:custGeom>
            <a:avLst/>
            <a:gdLst/>
            <a:ahLst/>
            <a:cxnLst/>
            <a:rect r="r" b="b" t="t" l="l"/>
            <a:pathLst>
              <a:path h="3708726" w="3374940">
                <a:moveTo>
                  <a:pt x="0" y="0"/>
                </a:moveTo>
                <a:lnTo>
                  <a:pt x="3374940" y="0"/>
                </a:lnTo>
                <a:lnTo>
                  <a:pt x="3374940" y="3708726"/>
                </a:lnTo>
                <a:lnTo>
                  <a:pt x="0" y="37087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9686672">
            <a:off x="-760633" y="7821529"/>
            <a:ext cx="7048908" cy="4114800"/>
          </a:xfrm>
          <a:custGeom>
            <a:avLst/>
            <a:gdLst/>
            <a:ahLst/>
            <a:cxnLst/>
            <a:rect r="r" b="b" t="t" l="l"/>
            <a:pathLst>
              <a:path h="4114800" w="7048908">
                <a:moveTo>
                  <a:pt x="7048908" y="0"/>
                </a:moveTo>
                <a:lnTo>
                  <a:pt x="0" y="0"/>
                </a:lnTo>
                <a:lnTo>
                  <a:pt x="0" y="4114800"/>
                </a:lnTo>
                <a:lnTo>
                  <a:pt x="7048908" y="4114800"/>
                </a:lnTo>
                <a:lnTo>
                  <a:pt x="70489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41275" y="-286975"/>
            <a:ext cx="5389789" cy="5100087"/>
          </a:xfrm>
          <a:custGeom>
            <a:avLst/>
            <a:gdLst/>
            <a:ahLst/>
            <a:cxnLst/>
            <a:rect r="r" b="b" t="t" l="l"/>
            <a:pathLst>
              <a:path h="5100087" w="5389789">
                <a:moveTo>
                  <a:pt x="0" y="0"/>
                </a:moveTo>
                <a:lnTo>
                  <a:pt x="5389788" y="0"/>
                </a:lnTo>
                <a:lnTo>
                  <a:pt x="5389788" y="5100088"/>
                </a:lnTo>
                <a:lnTo>
                  <a:pt x="0" y="5100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3986" y="3359881"/>
            <a:ext cx="6519048" cy="6519048"/>
          </a:xfrm>
          <a:custGeom>
            <a:avLst/>
            <a:gdLst/>
            <a:ahLst/>
            <a:cxnLst/>
            <a:rect r="r" b="b" t="t" l="l"/>
            <a:pathLst>
              <a:path h="6519048" w="6519048">
                <a:moveTo>
                  <a:pt x="0" y="0"/>
                </a:moveTo>
                <a:lnTo>
                  <a:pt x="6519048" y="0"/>
                </a:lnTo>
                <a:lnTo>
                  <a:pt x="6519048" y="6519048"/>
                </a:lnTo>
                <a:lnTo>
                  <a:pt x="0" y="65190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564215" y="4151168"/>
            <a:ext cx="6939088" cy="3449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1"/>
              </a:lnSpc>
            </a:pPr>
            <a:r>
              <a:rPr lang="en-US" sz="49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Trăng như người bạn</a:t>
            </a:r>
          </a:p>
          <a:p>
            <a:pPr algn="l">
              <a:lnSpc>
                <a:spcPts val="6911"/>
              </a:lnSpc>
            </a:pPr>
            <a:r>
              <a:rPr lang="en-US" sz="49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Soi bước em đi</a:t>
            </a:r>
          </a:p>
          <a:p>
            <a:pPr algn="l">
              <a:lnSpc>
                <a:spcPts val="6911"/>
              </a:lnSpc>
            </a:pPr>
            <a:r>
              <a:rPr lang="en-US" sz="49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Khắp làng, khắp xóm</a:t>
            </a:r>
          </a:p>
          <a:p>
            <a:pPr algn="l">
              <a:lnSpc>
                <a:spcPts val="6911"/>
              </a:lnSpc>
            </a:pPr>
            <a:r>
              <a:rPr lang="en-US" sz="49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Vui mừng trung thu.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6486" y="351463"/>
            <a:ext cx="6472360" cy="3033919"/>
          </a:xfrm>
          <a:custGeom>
            <a:avLst/>
            <a:gdLst/>
            <a:ahLst/>
            <a:cxnLst/>
            <a:rect r="r" b="b" t="t" l="l"/>
            <a:pathLst>
              <a:path h="3033919" w="6472360">
                <a:moveTo>
                  <a:pt x="0" y="0"/>
                </a:moveTo>
                <a:lnTo>
                  <a:pt x="6472360" y="0"/>
                </a:lnTo>
                <a:lnTo>
                  <a:pt x="6472360" y="3033919"/>
                </a:lnTo>
                <a:lnTo>
                  <a:pt x="0" y="3033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380163"/>
            <a:ext cx="7274594" cy="6883585"/>
          </a:xfrm>
          <a:custGeom>
            <a:avLst/>
            <a:gdLst/>
            <a:ahLst/>
            <a:cxnLst/>
            <a:rect r="r" b="b" t="t" l="l"/>
            <a:pathLst>
              <a:path h="6883585" w="7274594">
                <a:moveTo>
                  <a:pt x="0" y="0"/>
                </a:moveTo>
                <a:lnTo>
                  <a:pt x="7274594" y="0"/>
                </a:lnTo>
                <a:lnTo>
                  <a:pt x="7274594" y="6883585"/>
                </a:lnTo>
                <a:lnTo>
                  <a:pt x="0" y="68835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94117" y="4146335"/>
            <a:ext cx="4543760" cy="4898933"/>
          </a:xfrm>
          <a:custGeom>
            <a:avLst/>
            <a:gdLst/>
            <a:ahLst/>
            <a:cxnLst/>
            <a:rect r="r" b="b" t="t" l="l"/>
            <a:pathLst>
              <a:path h="4898933" w="4543760">
                <a:moveTo>
                  <a:pt x="0" y="0"/>
                </a:moveTo>
                <a:lnTo>
                  <a:pt x="4543760" y="0"/>
                </a:lnTo>
                <a:lnTo>
                  <a:pt x="4543760" y="4898933"/>
                </a:lnTo>
                <a:lnTo>
                  <a:pt x="0" y="48989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54396" y="0"/>
            <a:ext cx="3833604" cy="3090843"/>
          </a:xfrm>
          <a:custGeom>
            <a:avLst/>
            <a:gdLst/>
            <a:ahLst/>
            <a:cxnLst/>
            <a:rect r="r" b="b" t="t" l="l"/>
            <a:pathLst>
              <a:path h="3090843" w="3833604">
                <a:moveTo>
                  <a:pt x="0" y="0"/>
                </a:moveTo>
                <a:lnTo>
                  <a:pt x="3833604" y="0"/>
                </a:lnTo>
                <a:lnTo>
                  <a:pt x="3833604" y="3090843"/>
                </a:lnTo>
                <a:lnTo>
                  <a:pt x="0" y="30908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06478" y="7603501"/>
            <a:ext cx="10105644" cy="3309598"/>
          </a:xfrm>
          <a:custGeom>
            <a:avLst/>
            <a:gdLst/>
            <a:ahLst/>
            <a:cxnLst/>
            <a:rect r="r" b="b" t="t" l="l"/>
            <a:pathLst>
              <a:path h="3309598" w="10105644">
                <a:moveTo>
                  <a:pt x="0" y="0"/>
                </a:moveTo>
                <a:lnTo>
                  <a:pt x="10105644" y="0"/>
                </a:lnTo>
                <a:lnTo>
                  <a:pt x="10105644" y="3309598"/>
                </a:lnTo>
                <a:lnTo>
                  <a:pt x="0" y="33095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710036" y="3471107"/>
            <a:ext cx="8860302" cy="3462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9"/>
              </a:lnSpc>
            </a:pPr>
            <a:r>
              <a:rPr lang="en-US" sz="8253">
                <a:solidFill>
                  <a:srgbClr val="FDC844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9488749">
            <a:off x="14750643" y="7408444"/>
            <a:ext cx="7048908" cy="4114800"/>
          </a:xfrm>
          <a:custGeom>
            <a:avLst/>
            <a:gdLst/>
            <a:ahLst/>
            <a:cxnLst/>
            <a:rect r="r" b="b" t="t" l="l"/>
            <a:pathLst>
              <a:path h="4114800" w="7048908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DAGv786W0SE</dc:identifier>
  <dcterms:modified xsi:type="dcterms:W3CDTF">2011-08-01T06:04:30Z</dcterms:modified>
  <cp:revision>1</cp:revision>
  <dc:title>4. Thơ: Trăng rằm tháng tám</dc:title>
</cp:coreProperties>
</file>