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Baloo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image" Target="../media/image10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sv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8.svg"/><Relationship Id="rId4" Type="http://schemas.openxmlformats.org/officeDocument/2006/relationships/image" Target="../media/image1.jpe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0.sv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1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8.sv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9937" y="649229"/>
            <a:ext cx="17241359" cy="8448266"/>
          </a:xfrm>
          <a:custGeom>
            <a:avLst/>
            <a:gdLst/>
            <a:ahLst/>
            <a:cxnLst/>
            <a:rect l="l" t="t" r="r" b="b"/>
            <a:pathLst>
              <a:path w="17241359" h="8448266">
                <a:moveTo>
                  <a:pt x="0" y="0"/>
                </a:moveTo>
                <a:lnTo>
                  <a:pt x="17241359" y="0"/>
                </a:lnTo>
                <a:lnTo>
                  <a:pt x="17241359" y="8448266"/>
                </a:lnTo>
                <a:lnTo>
                  <a:pt x="0" y="8448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3787970"/>
            <a:ext cx="6604254" cy="8229600"/>
          </a:xfrm>
          <a:custGeom>
            <a:avLst/>
            <a:gdLst/>
            <a:ahLst/>
            <a:cxnLst/>
            <a:rect l="l" t="t" r="r" b="b"/>
            <a:pathLst>
              <a:path w="6604254" h="8229600">
                <a:moveTo>
                  <a:pt x="0" y="0"/>
                </a:moveTo>
                <a:lnTo>
                  <a:pt x="6604254" y="0"/>
                </a:lnTo>
                <a:lnTo>
                  <a:pt x="66042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774168" y="3787970"/>
            <a:ext cx="5513832" cy="8229600"/>
          </a:xfrm>
          <a:custGeom>
            <a:avLst/>
            <a:gdLst/>
            <a:ahLst/>
            <a:cxnLst/>
            <a:rect l="l" t="t" r="r" b="b"/>
            <a:pathLst>
              <a:path w="5513832" h="8229600">
                <a:moveTo>
                  <a:pt x="0" y="0"/>
                </a:moveTo>
                <a:lnTo>
                  <a:pt x="5513832" y="0"/>
                </a:lnTo>
                <a:lnTo>
                  <a:pt x="5513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70573" y="5300553"/>
            <a:ext cx="7080087" cy="10373754"/>
          </a:xfrm>
          <a:custGeom>
            <a:avLst/>
            <a:gdLst/>
            <a:ahLst/>
            <a:cxnLst/>
            <a:rect l="l" t="t" r="r" b="b"/>
            <a:pathLst>
              <a:path w="7080087" h="10373754">
                <a:moveTo>
                  <a:pt x="0" y="0"/>
                </a:moveTo>
                <a:lnTo>
                  <a:pt x="7080087" y="0"/>
                </a:lnTo>
                <a:lnTo>
                  <a:pt x="7080087" y="10373754"/>
                </a:lnTo>
                <a:lnTo>
                  <a:pt x="0" y="103737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10075" y="2104487"/>
            <a:ext cx="11754221" cy="319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71"/>
              </a:lnSpc>
            </a:pPr>
            <a:r>
              <a:rPr lang="en-US" sz="12327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NGHE HÁT: </a:t>
            </a:r>
          </a:p>
          <a:p>
            <a:pPr algn="ctr">
              <a:lnSpc>
                <a:spcPts val="15532"/>
              </a:lnSpc>
            </a:pPr>
            <a:r>
              <a:rPr lang="en-US" sz="12327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BÉ ĐI MẪU GIÁO </a:t>
            </a:r>
          </a:p>
        </p:txBody>
      </p:sp>
      <p:sp>
        <p:nvSpPr>
          <p:cNvPr id="8" name="Freeform 8"/>
          <p:cNvSpPr/>
          <p:nvPr/>
        </p:nvSpPr>
        <p:spPr>
          <a:xfrm rot="-264085">
            <a:off x="4248625" y="1773901"/>
            <a:ext cx="848701" cy="814753"/>
          </a:xfrm>
          <a:custGeom>
            <a:avLst/>
            <a:gdLst/>
            <a:ahLst/>
            <a:cxnLst/>
            <a:rect l="l" t="t" r="r" b="b"/>
            <a:pathLst>
              <a:path w="848701" h="814753">
                <a:moveTo>
                  <a:pt x="0" y="0"/>
                </a:moveTo>
                <a:lnTo>
                  <a:pt x="848701" y="0"/>
                </a:lnTo>
                <a:lnTo>
                  <a:pt x="848701" y="814754"/>
                </a:lnTo>
                <a:lnTo>
                  <a:pt x="0" y="8147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60075">
            <a:off x="13322846" y="1546502"/>
            <a:ext cx="848701" cy="814753"/>
          </a:xfrm>
          <a:custGeom>
            <a:avLst/>
            <a:gdLst/>
            <a:ahLst/>
            <a:cxnLst/>
            <a:rect l="l" t="t" r="r" b="b"/>
            <a:pathLst>
              <a:path w="848701" h="814753">
                <a:moveTo>
                  <a:pt x="0" y="0"/>
                </a:moveTo>
                <a:lnTo>
                  <a:pt x="848701" y="0"/>
                </a:lnTo>
                <a:lnTo>
                  <a:pt x="848701" y="814753"/>
                </a:lnTo>
                <a:lnTo>
                  <a:pt x="0" y="814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8896" y="1953878"/>
            <a:ext cx="1527745" cy="865086"/>
          </a:xfrm>
          <a:custGeom>
            <a:avLst/>
            <a:gdLst/>
            <a:ahLst/>
            <a:cxnLst/>
            <a:rect l="l" t="t" r="r" b="b"/>
            <a:pathLst>
              <a:path w="1527745" h="865086">
                <a:moveTo>
                  <a:pt x="0" y="0"/>
                </a:moveTo>
                <a:lnTo>
                  <a:pt x="1527745" y="0"/>
                </a:lnTo>
                <a:lnTo>
                  <a:pt x="1527745" y="865086"/>
                </a:lnTo>
                <a:lnTo>
                  <a:pt x="0" y="8650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714761" y="4674219"/>
            <a:ext cx="1527745" cy="865086"/>
          </a:xfrm>
          <a:custGeom>
            <a:avLst/>
            <a:gdLst/>
            <a:ahLst/>
            <a:cxnLst/>
            <a:rect l="l" t="t" r="r" b="b"/>
            <a:pathLst>
              <a:path w="1527745" h="865086">
                <a:moveTo>
                  <a:pt x="0" y="0"/>
                </a:moveTo>
                <a:lnTo>
                  <a:pt x="1527745" y="0"/>
                </a:lnTo>
                <a:lnTo>
                  <a:pt x="1527745" y="865086"/>
                </a:lnTo>
                <a:lnTo>
                  <a:pt x="0" y="8650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453220">
            <a:off x="17737686" y="1333202"/>
            <a:ext cx="787219" cy="938562"/>
          </a:xfrm>
          <a:custGeom>
            <a:avLst/>
            <a:gdLst/>
            <a:ahLst/>
            <a:cxnLst/>
            <a:rect l="l" t="t" r="r" b="b"/>
            <a:pathLst>
              <a:path w="787219" h="938562">
                <a:moveTo>
                  <a:pt x="0" y="0"/>
                </a:moveTo>
                <a:lnTo>
                  <a:pt x="787219" y="0"/>
                </a:lnTo>
                <a:lnTo>
                  <a:pt x="787219" y="938562"/>
                </a:lnTo>
                <a:lnTo>
                  <a:pt x="0" y="93856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481550">
            <a:off x="2468661" y="1434069"/>
            <a:ext cx="1035312" cy="1014606"/>
          </a:xfrm>
          <a:custGeom>
            <a:avLst/>
            <a:gdLst/>
            <a:ahLst/>
            <a:cxnLst/>
            <a:rect l="l" t="t" r="r" b="b"/>
            <a:pathLst>
              <a:path w="1035312" h="1014606">
                <a:moveTo>
                  <a:pt x="0" y="0"/>
                </a:moveTo>
                <a:lnTo>
                  <a:pt x="1035312" y="0"/>
                </a:lnTo>
                <a:lnTo>
                  <a:pt x="1035312" y="1014606"/>
                </a:lnTo>
                <a:lnTo>
                  <a:pt x="0" y="10146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98693" y="919367"/>
            <a:ext cx="17241359" cy="8448266"/>
          </a:xfrm>
          <a:custGeom>
            <a:avLst/>
            <a:gdLst/>
            <a:ahLst/>
            <a:cxnLst/>
            <a:rect l="l" t="t" r="r" b="b"/>
            <a:pathLst>
              <a:path w="17241359" h="8448266">
                <a:moveTo>
                  <a:pt x="0" y="0"/>
                </a:moveTo>
                <a:lnTo>
                  <a:pt x="17241359" y="0"/>
                </a:lnTo>
                <a:lnTo>
                  <a:pt x="17241359" y="8448266"/>
                </a:lnTo>
                <a:lnTo>
                  <a:pt x="0" y="84482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20512" y="3365098"/>
            <a:ext cx="6491097" cy="8229600"/>
          </a:xfrm>
          <a:custGeom>
            <a:avLst/>
            <a:gdLst/>
            <a:ahLst/>
            <a:cxnLst/>
            <a:rect l="l" t="t" r="r" b="b"/>
            <a:pathLst>
              <a:path w="6491097" h="8229600">
                <a:moveTo>
                  <a:pt x="0" y="0"/>
                </a:moveTo>
                <a:lnTo>
                  <a:pt x="6491097" y="0"/>
                </a:lnTo>
                <a:lnTo>
                  <a:pt x="64910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87386" y="2505442"/>
            <a:ext cx="5513832" cy="8229600"/>
          </a:xfrm>
          <a:custGeom>
            <a:avLst/>
            <a:gdLst/>
            <a:ahLst/>
            <a:cxnLst/>
            <a:rect l="l" t="t" r="r" b="b"/>
            <a:pathLst>
              <a:path w="5513832" h="8229600">
                <a:moveTo>
                  <a:pt x="0" y="0"/>
                </a:moveTo>
                <a:lnTo>
                  <a:pt x="5513832" y="0"/>
                </a:lnTo>
                <a:lnTo>
                  <a:pt x="55138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64085">
            <a:off x="16380587" y="1659324"/>
            <a:ext cx="848701" cy="814753"/>
          </a:xfrm>
          <a:custGeom>
            <a:avLst/>
            <a:gdLst/>
            <a:ahLst/>
            <a:cxnLst/>
            <a:rect l="l" t="t" r="r" b="b"/>
            <a:pathLst>
              <a:path w="848701" h="814753">
                <a:moveTo>
                  <a:pt x="0" y="0"/>
                </a:moveTo>
                <a:lnTo>
                  <a:pt x="848701" y="0"/>
                </a:lnTo>
                <a:lnTo>
                  <a:pt x="848701" y="814753"/>
                </a:lnTo>
                <a:lnTo>
                  <a:pt x="0" y="814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64085">
            <a:off x="12003573" y="7511263"/>
            <a:ext cx="848701" cy="814753"/>
          </a:xfrm>
          <a:custGeom>
            <a:avLst/>
            <a:gdLst/>
            <a:ahLst/>
            <a:cxnLst/>
            <a:rect l="l" t="t" r="r" b="b"/>
            <a:pathLst>
              <a:path w="848701" h="814753">
                <a:moveTo>
                  <a:pt x="0" y="0"/>
                </a:moveTo>
                <a:lnTo>
                  <a:pt x="848701" y="0"/>
                </a:lnTo>
                <a:lnTo>
                  <a:pt x="848701" y="814753"/>
                </a:lnTo>
                <a:lnTo>
                  <a:pt x="0" y="814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98701" y="596157"/>
            <a:ext cx="1527745" cy="865086"/>
          </a:xfrm>
          <a:custGeom>
            <a:avLst/>
            <a:gdLst/>
            <a:ahLst/>
            <a:cxnLst/>
            <a:rect l="l" t="t" r="r" b="b"/>
            <a:pathLst>
              <a:path w="1527745" h="865086">
                <a:moveTo>
                  <a:pt x="0" y="0"/>
                </a:moveTo>
                <a:lnTo>
                  <a:pt x="1527745" y="0"/>
                </a:lnTo>
                <a:lnTo>
                  <a:pt x="1527745" y="865086"/>
                </a:lnTo>
                <a:lnTo>
                  <a:pt x="0" y="8650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122028">
            <a:off x="5609373" y="1459637"/>
            <a:ext cx="913373" cy="923766"/>
          </a:xfrm>
          <a:custGeom>
            <a:avLst/>
            <a:gdLst/>
            <a:ahLst/>
            <a:cxnLst/>
            <a:rect l="l" t="t" r="r" b="b"/>
            <a:pathLst>
              <a:path w="913373" h="923766">
                <a:moveTo>
                  <a:pt x="0" y="0"/>
                </a:moveTo>
                <a:lnTo>
                  <a:pt x="913374" y="0"/>
                </a:lnTo>
                <a:lnTo>
                  <a:pt x="913374" y="923766"/>
                </a:lnTo>
                <a:lnTo>
                  <a:pt x="0" y="92376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882531" y="7479898"/>
            <a:ext cx="1054485" cy="1227930"/>
          </a:xfrm>
          <a:custGeom>
            <a:avLst/>
            <a:gdLst/>
            <a:ahLst/>
            <a:cxnLst/>
            <a:rect l="l" t="t" r="r" b="b"/>
            <a:pathLst>
              <a:path w="1054485" h="1227930">
                <a:moveTo>
                  <a:pt x="0" y="0"/>
                </a:moveTo>
                <a:lnTo>
                  <a:pt x="1054485" y="0"/>
                </a:lnTo>
                <a:lnTo>
                  <a:pt x="1054485" y="1227930"/>
                </a:lnTo>
                <a:lnTo>
                  <a:pt x="0" y="12279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543987" y="2799096"/>
            <a:ext cx="7715313" cy="2622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8"/>
              </a:lnSpc>
            </a:pPr>
            <a:r>
              <a:rPr lang="en-US" sz="8235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BÀI HÁT:</a:t>
            </a:r>
          </a:p>
          <a:p>
            <a:pPr algn="ctr">
              <a:lnSpc>
                <a:spcPts val="10458"/>
              </a:lnSpc>
            </a:pPr>
            <a:r>
              <a:rPr lang="en-US" sz="8235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BÉ ĐI MẪU GIÁO</a:t>
            </a:r>
          </a:p>
        </p:txBody>
      </p:sp>
      <p:pic>
        <p:nvPicPr>
          <p:cNvPr id="12" name="(Audio) Bé đi mẫu giáo (Sáng tác_ Quỳnh Hợp) - Bé Bào Ngư">
            <a:hlinkClick r:id="" action="ppaction://media"/>
            <a:extLst>
              <a:ext uri="{FF2B5EF4-FFF2-40B4-BE49-F238E27FC236}">
                <a16:creationId xmlns:a16="http://schemas.microsoft.com/office/drawing/2014/main" id="{123B01E2-D236-F59B-05E0-F45287DFB0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19507" y="5410551"/>
            <a:ext cx="930275" cy="93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3321" y="1028700"/>
            <a:ext cx="17241359" cy="8448266"/>
          </a:xfrm>
          <a:custGeom>
            <a:avLst/>
            <a:gdLst/>
            <a:ahLst/>
            <a:cxnLst/>
            <a:rect l="l" t="t" r="r" b="b"/>
            <a:pathLst>
              <a:path w="17241359" h="8448266">
                <a:moveTo>
                  <a:pt x="0" y="0"/>
                </a:moveTo>
                <a:lnTo>
                  <a:pt x="17241358" y="0"/>
                </a:lnTo>
                <a:lnTo>
                  <a:pt x="17241358" y="8448266"/>
                </a:lnTo>
                <a:lnTo>
                  <a:pt x="0" y="8448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539116" y="5010587"/>
            <a:ext cx="4392549" cy="8229600"/>
          </a:xfrm>
          <a:custGeom>
            <a:avLst/>
            <a:gdLst/>
            <a:ahLst/>
            <a:cxnLst/>
            <a:rect l="l" t="t" r="r" b="b"/>
            <a:pathLst>
              <a:path w="4392549" h="8229600">
                <a:moveTo>
                  <a:pt x="0" y="0"/>
                </a:moveTo>
                <a:lnTo>
                  <a:pt x="4392549" y="0"/>
                </a:lnTo>
                <a:lnTo>
                  <a:pt x="43925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97425" y="4337968"/>
            <a:ext cx="5647563" cy="8229600"/>
          </a:xfrm>
          <a:custGeom>
            <a:avLst/>
            <a:gdLst/>
            <a:ahLst/>
            <a:cxnLst/>
            <a:rect l="l" t="t" r="r" b="b"/>
            <a:pathLst>
              <a:path w="5647563" h="8229600">
                <a:moveTo>
                  <a:pt x="0" y="0"/>
                </a:moveTo>
                <a:lnTo>
                  <a:pt x="5647563" y="0"/>
                </a:lnTo>
                <a:lnTo>
                  <a:pt x="564756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73665" y="6355723"/>
            <a:ext cx="4351401" cy="8229600"/>
          </a:xfrm>
          <a:custGeom>
            <a:avLst/>
            <a:gdLst/>
            <a:ahLst/>
            <a:cxnLst/>
            <a:rect l="l" t="t" r="r" b="b"/>
            <a:pathLst>
              <a:path w="4351401" h="8229600">
                <a:moveTo>
                  <a:pt x="0" y="0"/>
                </a:moveTo>
                <a:lnTo>
                  <a:pt x="4351401" y="0"/>
                </a:lnTo>
                <a:lnTo>
                  <a:pt x="4351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451325" y="3717934"/>
            <a:ext cx="10998040" cy="129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12"/>
              </a:lnSpc>
            </a:pPr>
            <a:r>
              <a:rPr lang="en-US" sz="10575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TRẺ NGHE CÔ HÁT</a:t>
            </a:r>
          </a:p>
        </p:txBody>
      </p:sp>
      <p:sp>
        <p:nvSpPr>
          <p:cNvPr id="8" name="Freeform 8"/>
          <p:cNvSpPr/>
          <p:nvPr/>
        </p:nvSpPr>
        <p:spPr>
          <a:xfrm rot="-264085">
            <a:off x="5765403" y="2338172"/>
            <a:ext cx="848701" cy="814753"/>
          </a:xfrm>
          <a:custGeom>
            <a:avLst/>
            <a:gdLst/>
            <a:ahLst/>
            <a:cxnLst/>
            <a:rect l="l" t="t" r="r" b="b"/>
            <a:pathLst>
              <a:path w="848701" h="814753">
                <a:moveTo>
                  <a:pt x="0" y="0"/>
                </a:moveTo>
                <a:lnTo>
                  <a:pt x="848701" y="0"/>
                </a:lnTo>
                <a:lnTo>
                  <a:pt x="848701" y="814753"/>
                </a:lnTo>
                <a:lnTo>
                  <a:pt x="0" y="814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64085">
            <a:off x="10257025" y="7393534"/>
            <a:ext cx="848701" cy="814753"/>
          </a:xfrm>
          <a:custGeom>
            <a:avLst/>
            <a:gdLst/>
            <a:ahLst/>
            <a:cxnLst/>
            <a:rect l="l" t="t" r="r" b="b"/>
            <a:pathLst>
              <a:path w="848701" h="814753">
                <a:moveTo>
                  <a:pt x="0" y="0"/>
                </a:moveTo>
                <a:lnTo>
                  <a:pt x="848702" y="0"/>
                </a:lnTo>
                <a:lnTo>
                  <a:pt x="848702" y="814753"/>
                </a:lnTo>
                <a:lnTo>
                  <a:pt x="0" y="814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259300" y="803000"/>
            <a:ext cx="1527745" cy="865086"/>
          </a:xfrm>
          <a:custGeom>
            <a:avLst/>
            <a:gdLst/>
            <a:ahLst/>
            <a:cxnLst/>
            <a:rect l="l" t="t" r="r" b="b"/>
            <a:pathLst>
              <a:path w="1527745" h="865086">
                <a:moveTo>
                  <a:pt x="0" y="0"/>
                </a:moveTo>
                <a:lnTo>
                  <a:pt x="1527745" y="0"/>
                </a:lnTo>
                <a:lnTo>
                  <a:pt x="1527745" y="865086"/>
                </a:lnTo>
                <a:lnTo>
                  <a:pt x="0" y="8650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644923" y="2745548"/>
            <a:ext cx="1527745" cy="865086"/>
          </a:xfrm>
          <a:custGeom>
            <a:avLst/>
            <a:gdLst/>
            <a:ahLst/>
            <a:cxnLst/>
            <a:rect l="l" t="t" r="r" b="b"/>
            <a:pathLst>
              <a:path w="1527745" h="865086">
                <a:moveTo>
                  <a:pt x="0" y="0"/>
                </a:moveTo>
                <a:lnTo>
                  <a:pt x="1527745" y="0"/>
                </a:lnTo>
                <a:lnTo>
                  <a:pt x="1527745" y="865086"/>
                </a:lnTo>
                <a:lnTo>
                  <a:pt x="0" y="8650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391036" y="519376"/>
            <a:ext cx="1253721" cy="1018648"/>
          </a:xfrm>
          <a:custGeom>
            <a:avLst/>
            <a:gdLst/>
            <a:ahLst/>
            <a:cxnLst/>
            <a:rect l="l" t="t" r="r" b="b"/>
            <a:pathLst>
              <a:path w="1253721" h="1018648">
                <a:moveTo>
                  <a:pt x="0" y="0"/>
                </a:moveTo>
                <a:lnTo>
                  <a:pt x="1253721" y="0"/>
                </a:lnTo>
                <a:lnTo>
                  <a:pt x="1253721" y="1018648"/>
                </a:lnTo>
                <a:lnTo>
                  <a:pt x="0" y="1018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9937" y="649229"/>
            <a:ext cx="17241359" cy="8448266"/>
          </a:xfrm>
          <a:custGeom>
            <a:avLst/>
            <a:gdLst/>
            <a:ahLst/>
            <a:cxnLst/>
            <a:rect l="l" t="t" r="r" b="b"/>
            <a:pathLst>
              <a:path w="17241359" h="8448266">
                <a:moveTo>
                  <a:pt x="0" y="0"/>
                </a:moveTo>
                <a:lnTo>
                  <a:pt x="17241359" y="0"/>
                </a:lnTo>
                <a:lnTo>
                  <a:pt x="17241359" y="8448266"/>
                </a:lnTo>
                <a:lnTo>
                  <a:pt x="0" y="8448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62017" y="3307724"/>
            <a:ext cx="5554980" cy="8229600"/>
          </a:xfrm>
          <a:custGeom>
            <a:avLst/>
            <a:gdLst/>
            <a:ahLst/>
            <a:cxnLst/>
            <a:rect l="l" t="t" r="r" b="b"/>
            <a:pathLst>
              <a:path w="5554980" h="8229600">
                <a:moveTo>
                  <a:pt x="0" y="0"/>
                </a:moveTo>
                <a:lnTo>
                  <a:pt x="5554980" y="0"/>
                </a:lnTo>
                <a:lnTo>
                  <a:pt x="55549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751451" y="4681383"/>
            <a:ext cx="4392549" cy="8229600"/>
          </a:xfrm>
          <a:custGeom>
            <a:avLst/>
            <a:gdLst/>
            <a:ahLst/>
            <a:cxnLst/>
            <a:rect l="l" t="t" r="r" b="b"/>
            <a:pathLst>
              <a:path w="4392549" h="8229600">
                <a:moveTo>
                  <a:pt x="0" y="0"/>
                </a:moveTo>
                <a:lnTo>
                  <a:pt x="4392549" y="0"/>
                </a:lnTo>
                <a:lnTo>
                  <a:pt x="43925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97235" y="3307724"/>
            <a:ext cx="5945886" cy="8229600"/>
          </a:xfrm>
          <a:custGeom>
            <a:avLst/>
            <a:gdLst/>
            <a:ahLst/>
            <a:cxnLst/>
            <a:rect l="l" t="t" r="r" b="b"/>
            <a:pathLst>
              <a:path w="5945886" h="8229600">
                <a:moveTo>
                  <a:pt x="0" y="0"/>
                </a:moveTo>
                <a:lnTo>
                  <a:pt x="5945886" y="0"/>
                </a:lnTo>
                <a:lnTo>
                  <a:pt x="59458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97933" y="4681383"/>
            <a:ext cx="4351401" cy="8229600"/>
          </a:xfrm>
          <a:custGeom>
            <a:avLst/>
            <a:gdLst/>
            <a:ahLst/>
            <a:cxnLst/>
            <a:rect l="l" t="t" r="r" b="b"/>
            <a:pathLst>
              <a:path w="4351401" h="8229600">
                <a:moveTo>
                  <a:pt x="0" y="0"/>
                </a:moveTo>
                <a:lnTo>
                  <a:pt x="4351401" y="0"/>
                </a:lnTo>
                <a:lnTo>
                  <a:pt x="435140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513040" y="1978248"/>
            <a:ext cx="11995153" cy="233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4"/>
              </a:lnSpc>
            </a:pPr>
            <a:r>
              <a:rPr lang="en-US" sz="7766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 </a:t>
            </a:r>
          </a:p>
        </p:txBody>
      </p:sp>
      <p:sp>
        <p:nvSpPr>
          <p:cNvPr id="9" name="Freeform 9"/>
          <p:cNvSpPr/>
          <p:nvPr/>
        </p:nvSpPr>
        <p:spPr>
          <a:xfrm rot="-264085">
            <a:off x="2459957" y="1561346"/>
            <a:ext cx="848701" cy="814753"/>
          </a:xfrm>
          <a:custGeom>
            <a:avLst/>
            <a:gdLst/>
            <a:ahLst/>
            <a:cxnLst/>
            <a:rect l="l" t="t" r="r" b="b"/>
            <a:pathLst>
              <a:path w="848701" h="814753">
                <a:moveTo>
                  <a:pt x="0" y="0"/>
                </a:moveTo>
                <a:lnTo>
                  <a:pt x="848701" y="0"/>
                </a:lnTo>
                <a:lnTo>
                  <a:pt x="848701" y="814754"/>
                </a:lnTo>
                <a:lnTo>
                  <a:pt x="0" y="8147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64085">
            <a:off x="15969963" y="1380145"/>
            <a:ext cx="848701" cy="814753"/>
          </a:xfrm>
          <a:custGeom>
            <a:avLst/>
            <a:gdLst/>
            <a:ahLst/>
            <a:cxnLst/>
            <a:rect l="l" t="t" r="r" b="b"/>
            <a:pathLst>
              <a:path w="848701" h="814753">
                <a:moveTo>
                  <a:pt x="0" y="0"/>
                </a:moveTo>
                <a:lnTo>
                  <a:pt x="848701" y="0"/>
                </a:lnTo>
                <a:lnTo>
                  <a:pt x="848701" y="814753"/>
                </a:lnTo>
                <a:lnTo>
                  <a:pt x="0" y="814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524127" y="504351"/>
            <a:ext cx="1527745" cy="865086"/>
          </a:xfrm>
          <a:custGeom>
            <a:avLst/>
            <a:gdLst/>
            <a:ahLst/>
            <a:cxnLst/>
            <a:rect l="l" t="t" r="r" b="b"/>
            <a:pathLst>
              <a:path w="1527745" h="865086">
                <a:moveTo>
                  <a:pt x="0" y="0"/>
                </a:moveTo>
                <a:lnTo>
                  <a:pt x="1527746" y="0"/>
                </a:lnTo>
                <a:lnTo>
                  <a:pt x="1527746" y="865086"/>
                </a:lnTo>
                <a:lnTo>
                  <a:pt x="0" y="8650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190258" y="5686790"/>
            <a:ext cx="1527745" cy="865086"/>
          </a:xfrm>
          <a:custGeom>
            <a:avLst/>
            <a:gdLst/>
            <a:ahLst/>
            <a:cxnLst/>
            <a:rect l="l" t="t" r="r" b="b"/>
            <a:pathLst>
              <a:path w="1527745" h="865086">
                <a:moveTo>
                  <a:pt x="0" y="0"/>
                </a:moveTo>
                <a:lnTo>
                  <a:pt x="1527745" y="0"/>
                </a:lnTo>
                <a:lnTo>
                  <a:pt x="1527745" y="865086"/>
                </a:lnTo>
                <a:lnTo>
                  <a:pt x="0" y="8650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50628">
            <a:off x="510632" y="858493"/>
            <a:ext cx="1036135" cy="1021888"/>
          </a:xfrm>
          <a:custGeom>
            <a:avLst/>
            <a:gdLst/>
            <a:ahLst/>
            <a:cxnLst/>
            <a:rect l="l" t="t" r="r" b="b"/>
            <a:pathLst>
              <a:path w="1036135" h="1021888">
                <a:moveTo>
                  <a:pt x="0" y="0"/>
                </a:moveTo>
                <a:lnTo>
                  <a:pt x="1036136" y="0"/>
                </a:lnTo>
                <a:lnTo>
                  <a:pt x="1036136" y="1021888"/>
                </a:lnTo>
                <a:lnTo>
                  <a:pt x="0" y="102188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Custom</PresentationFormat>
  <Paragraphs>6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Baloo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Nghe hát: Bé đi mẫu giáo </dc:title>
  <cp:lastModifiedBy>giang nguyễn</cp:lastModifiedBy>
  <cp:revision>2</cp:revision>
  <dcterms:created xsi:type="dcterms:W3CDTF">2006-08-16T00:00:00Z</dcterms:created>
  <dcterms:modified xsi:type="dcterms:W3CDTF">2025-08-11T17:53:11Z</dcterms:modified>
  <dc:identifier>DAGvukwmoxU</dc:identifier>
</cp:coreProperties>
</file>