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Baloo" panose="020B060402020202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67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5.sv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49.png"/><Relationship Id="rId4" Type="http://schemas.openxmlformats.org/officeDocument/2006/relationships/image" Target="../media/image5.sv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0.png"/><Relationship Id="rId18" Type="http://schemas.openxmlformats.org/officeDocument/2006/relationships/image" Target="../media/image43.svg"/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12" Type="http://schemas.openxmlformats.org/officeDocument/2006/relationships/image" Target="../media/image39.svg"/><Relationship Id="rId17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51.svg"/><Relationship Id="rId9" Type="http://schemas.openxmlformats.org/officeDocument/2006/relationships/image" Target="../media/image30.pn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</p:sp>
      <p:sp>
        <p:nvSpPr>
          <p:cNvPr id="3" name="Freeform 3"/>
          <p:cNvSpPr/>
          <p:nvPr/>
        </p:nvSpPr>
        <p:spPr>
          <a:xfrm rot="8454649">
            <a:off x="15453148" y="8541584"/>
            <a:ext cx="4986763" cy="3316197"/>
          </a:xfrm>
          <a:custGeom>
            <a:avLst/>
            <a:gdLst/>
            <a:ahLst/>
            <a:cxnLst/>
            <a:rect l="l" t="t" r="r" b="b"/>
            <a:pathLst>
              <a:path w="4986763" h="3316197">
                <a:moveTo>
                  <a:pt x="0" y="0"/>
                </a:moveTo>
                <a:lnTo>
                  <a:pt x="4986763" y="0"/>
                </a:lnTo>
                <a:lnTo>
                  <a:pt x="4986763" y="3316198"/>
                </a:lnTo>
                <a:lnTo>
                  <a:pt x="0" y="3316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309685" flipH="1">
            <a:off x="-959268" y="-994677"/>
            <a:ext cx="3975936" cy="4046754"/>
          </a:xfrm>
          <a:custGeom>
            <a:avLst/>
            <a:gdLst/>
            <a:ahLst/>
            <a:cxnLst/>
            <a:rect l="l" t="t" r="r" b="b"/>
            <a:pathLst>
              <a:path w="3975936" h="4046754">
                <a:moveTo>
                  <a:pt x="3975936" y="0"/>
                </a:moveTo>
                <a:lnTo>
                  <a:pt x="0" y="0"/>
                </a:lnTo>
                <a:lnTo>
                  <a:pt x="0" y="4046754"/>
                </a:lnTo>
                <a:lnTo>
                  <a:pt x="3975936" y="4046754"/>
                </a:lnTo>
                <a:lnTo>
                  <a:pt x="39759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195133">
            <a:off x="-1816975" y="-134699"/>
            <a:ext cx="4478509" cy="3086100"/>
          </a:xfrm>
          <a:custGeom>
            <a:avLst/>
            <a:gdLst/>
            <a:ahLst/>
            <a:cxnLst/>
            <a:rect l="l" t="t" r="r" b="b"/>
            <a:pathLst>
              <a:path w="4478509" h="3086100">
                <a:moveTo>
                  <a:pt x="0" y="0"/>
                </a:moveTo>
                <a:lnTo>
                  <a:pt x="4478510" y="0"/>
                </a:lnTo>
                <a:lnTo>
                  <a:pt x="447851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107496" flipV="1">
            <a:off x="17238585" y="5248573"/>
            <a:ext cx="3779424" cy="2604367"/>
          </a:xfrm>
          <a:custGeom>
            <a:avLst/>
            <a:gdLst/>
            <a:ahLst/>
            <a:cxnLst/>
            <a:rect l="l" t="t" r="r" b="b"/>
            <a:pathLst>
              <a:path w="3779424" h="2604367">
                <a:moveTo>
                  <a:pt x="0" y="2604367"/>
                </a:moveTo>
                <a:lnTo>
                  <a:pt x="3779424" y="2604367"/>
                </a:lnTo>
                <a:lnTo>
                  <a:pt x="3779424" y="0"/>
                </a:lnTo>
                <a:lnTo>
                  <a:pt x="0" y="0"/>
                </a:lnTo>
                <a:lnTo>
                  <a:pt x="0" y="260436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853152" y="1946601"/>
            <a:ext cx="14581695" cy="472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59"/>
              </a:lnSpc>
            </a:pPr>
            <a:r>
              <a:rPr lang="en-US" sz="15999">
                <a:solidFill>
                  <a:srgbClr val="6B5584"/>
                </a:solidFill>
                <a:latin typeface="Baloo"/>
                <a:ea typeface="Baloo"/>
                <a:cs typeface="Baloo"/>
                <a:sym typeface="Baloo"/>
              </a:rPr>
              <a:t>NẾM VỊ </a:t>
            </a:r>
          </a:p>
          <a:p>
            <a:pPr algn="ctr">
              <a:lnSpc>
                <a:spcPts val="18559"/>
              </a:lnSpc>
            </a:pPr>
            <a:r>
              <a:rPr lang="en-US" sz="15999">
                <a:solidFill>
                  <a:srgbClr val="6B5584"/>
                </a:solidFill>
                <a:latin typeface="Baloo"/>
                <a:ea typeface="Baloo"/>
                <a:cs typeface="Baloo"/>
                <a:sym typeface="Baloo"/>
              </a:rPr>
              <a:t>QUẢ MÙA THU</a:t>
            </a:r>
          </a:p>
        </p:txBody>
      </p:sp>
      <p:sp>
        <p:nvSpPr>
          <p:cNvPr id="8" name="Freeform 8"/>
          <p:cNvSpPr/>
          <p:nvPr/>
        </p:nvSpPr>
        <p:spPr>
          <a:xfrm rot="807069">
            <a:off x="896891" y="7424164"/>
            <a:ext cx="3919111" cy="3341043"/>
          </a:xfrm>
          <a:custGeom>
            <a:avLst/>
            <a:gdLst/>
            <a:ahLst/>
            <a:cxnLst/>
            <a:rect l="l" t="t" r="r" b="b"/>
            <a:pathLst>
              <a:path w="3919111" h="3341043">
                <a:moveTo>
                  <a:pt x="0" y="0"/>
                </a:moveTo>
                <a:lnTo>
                  <a:pt x="3919111" y="0"/>
                </a:lnTo>
                <a:lnTo>
                  <a:pt x="3919111" y="3341042"/>
                </a:lnTo>
                <a:lnTo>
                  <a:pt x="0" y="3341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95819" y="8299866"/>
            <a:ext cx="1386906" cy="2175539"/>
          </a:xfrm>
          <a:custGeom>
            <a:avLst/>
            <a:gdLst/>
            <a:ahLst/>
            <a:cxnLst/>
            <a:rect l="l" t="t" r="r" b="b"/>
            <a:pathLst>
              <a:path w="1386906" h="2175539">
                <a:moveTo>
                  <a:pt x="0" y="0"/>
                </a:moveTo>
                <a:lnTo>
                  <a:pt x="1386906" y="0"/>
                </a:lnTo>
                <a:lnTo>
                  <a:pt x="1386906" y="2175539"/>
                </a:lnTo>
                <a:lnTo>
                  <a:pt x="0" y="2175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5350521" y="8673852"/>
            <a:ext cx="1835747" cy="2134589"/>
          </a:xfrm>
          <a:custGeom>
            <a:avLst/>
            <a:gdLst/>
            <a:ahLst/>
            <a:cxnLst/>
            <a:rect l="l" t="t" r="r" b="b"/>
            <a:pathLst>
              <a:path w="1835747" h="2134589">
                <a:moveTo>
                  <a:pt x="1835746" y="0"/>
                </a:moveTo>
                <a:lnTo>
                  <a:pt x="0" y="0"/>
                </a:lnTo>
                <a:lnTo>
                  <a:pt x="0" y="2134589"/>
                </a:lnTo>
                <a:lnTo>
                  <a:pt x="1835746" y="2134589"/>
                </a:lnTo>
                <a:lnTo>
                  <a:pt x="1835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211859" y="6460815"/>
            <a:ext cx="2047441" cy="4014590"/>
          </a:xfrm>
          <a:custGeom>
            <a:avLst/>
            <a:gdLst/>
            <a:ahLst/>
            <a:cxnLst/>
            <a:rect l="l" t="t" r="r" b="b"/>
            <a:pathLst>
              <a:path w="2047441" h="4014590">
                <a:moveTo>
                  <a:pt x="0" y="0"/>
                </a:moveTo>
                <a:lnTo>
                  <a:pt x="2047441" y="0"/>
                </a:lnTo>
                <a:lnTo>
                  <a:pt x="2047441" y="4014590"/>
                </a:lnTo>
                <a:lnTo>
                  <a:pt x="0" y="40145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53636" y="8367362"/>
            <a:ext cx="1892608" cy="2040548"/>
          </a:xfrm>
          <a:custGeom>
            <a:avLst/>
            <a:gdLst/>
            <a:ahLst/>
            <a:cxnLst/>
            <a:rect l="l" t="t" r="r" b="b"/>
            <a:pathLst>
              <a:path w="1892608" h="2040548">
                <a:moveTo>
                  <a:pt x="0" y="0"/>
                </a:moveTo>
                <a:lnTo>
                  <a:pt x="1892609" y="0"/>
                </a:lnTo>
                <a:lnTo>
                  <a:pt x="1892609" y="2040548"/>
                </a:lnTo>
                <a:lnTo>
                  <a:pt x="0" y="20405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36062" y="8520936"/>
            <a:ext cx="2364675" cy="2054312"/>
          </a:xfrm>
          <a:custGeom>
            <a:avLst/>
            <a:gdLst/>
            <a:ahLst/>
            <a:cxnLst/>
            <a:rect l="l" t="t" r="r" b="b"/>
            <a:pathLst>
              <a:path w="2364675" h="2054312">
                <a:moveTo>
                  <a:pt x="0" y="0"/>
                </a:moveTo>
                <a:lnTo>
                  <a:pt x="2364676" y="0"/>
                </a:lnTo>
                <a:lnTo>
                  <a:pt x="2364676" y="2054312"/>
                </a:lnTo>
                <a:lnTo>
                  <a:pt x="0" y="20543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51676" y="8773106"/>
            <a:ext cx="2481675" cy="1634803"/>
          </a:xfrm>
          <a:custGeom>
            <a:avLst/>
            <a:gdLst/>
            <a:ahLst/>
            <a:cxnLst/>
            <a:rect l="l" t="t" r="r" b="b"/>
            <a:pathLst>
              <a:path w="2481675" h="1634803">
                <a:moveTo>
                  <a:pt x="0" y="0"/>
                </a:moveTo>
                <a:lnTo>
                  <a:pt x="2481675" y="0"/>
                </a:lnTo>
                <a:lnTo>
                  <a:pt x="2481675" y="1634804"/>
                </a:lnTo>
                <a:lnTo>
                  <a:pt x="0" y="16348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80252" y="8223515"/>
            <a:ext cx="1837623" cy="2184395"/>
          </a:xfrm>
          <a:custGeom>
            <a:avLst/>
            <a:gdLst/>
            <a:ahLst/>
            <a:cxnLst/>
            <a:rect l="l" t="t" r="r" b="b"/>
            <a:pathLst>
              <a:path w="1837623" h="2184395">
                <a:moveTo>
                  <a:pt x="0" y="0"/>
                </a:moveTo>
                <a:lnTo>
                  <a:pt x="1837623" y="0"/>
                </a:lnTo>
                <a:lnTo>
                  <a:pt x="1837623" y="2184395"/>
                </a:lnTo>
                <a:lnTo>
                  <a:pt x="0" y="21843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27815" y="8198102"/>
            <a:ext cx="1944642" cy="2235221"/>
          </a:xfrm>
          <a:custGeom>
            <a:avLst/>
            <a:gdLst/>
            <a:ahLst/>
            <a:cxnLst/>
            <a:rect l="l" t="t" r="r" b="b"/>
            <a:pathLst>
              <a:path w="1944642" h="2235221">
                <a:moveTo>
                  <a:pt x="0" y="0"/>
                </a:moveTo>
                <a:lnTo>
                  <a:pt x="1944642" y="0"/>
                </a:lnTo>
                <a:lnTo>
                  <a:pt x="1944642" y="2235221"/>
                </a:lnTo>
                <a:lnTo>
                  <a:pt x="0" y="223522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</p:sp>
      <p:sp>
        <p:nvSpPr>
          <p:cNvPr id="3" name="Freeform 3"/>
          <p:cNvSpPr/>
          <p:nvPr/>
        </p:nvSpPr>
        <p:spPr>
          <a:xfrm rot="309685" flipH="1">
            <a:off x="-1299602" y="-1890272"/>
            <a:ext cx="4656604" cy="4739546"/>
          </a:xfrm>
          <a:custGeom>
            <a:avLst/>
            <a:gdLst/>
            <a:ahLst/>
            <a:cxnLst/>
            <a:rect l="l" t="t" r="r" b="b"/>
            <a:pathLst>
              <a:path w="4656604" h="4739546">
                <a:moveTo>
                  <a:pt x="4656604" y="0"/>
                </a:moveTo>
                <a:lnTo>
                  <a:pt x="0" y="0"/>
                </a:lnTo>
                <a:lnTo>
                  <a:pt x="0" y="4739547"/>
                </a:lnTo>
                <a:lnTo>
                  <a:pt x="4656604" y="4739547"/>
                </a:lnTo>
                <a:lnTo>
                  <a:pt x="465660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2195133">
            <a:off x="-1057557" y="-414474"/>
            <a:ext cx="4172513" cy="2875241"/>
          </a:xfrm>
          <a:custGeom>
            <a:avLst/>
            <a:gdLst/>
            <a:ahLst/>
            <a:cxnLst/>
            <a:rect l="l" t="t" r="r" b="b"/>
            <a:pathLst>
              <a:path w="4172513" h="2875241">
                <a:moveTo>
                  <a:pt x="0" y="0"/>
                </a:moveTo>
                <a:lnTo>
                  <a:pt x="4172514" y="0"/>
                </a:lnTo>
                <a:lnTo>
                  <a:pt x="4172514" y="2875241"/>
                </a:lnTo>
                <a:lnTo>
                  <a:pt x="0" y="2875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544620" y="2803554"/>
            <a:ext cx="7920883" cy="6454746"/>
            <a:chOff x="0" y="0"/>
            <a:chExt cx="3731554" cy="30408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31554" cy="3040851"/>
            </a:xfrm>
            <a:custGeom>
              <a:avLst/>
              <a:gdLst/>
              <a:ahLst/>
              <a:cxnLst/>
              <a:rect l="l" t="t" r="r" b="b"/>
              <a:pathLst>
                <a:path w="3731554" h="3040851">
                  <a:moveTo>
                    <a:pt x="49848" y="0"/>
                  </a:moveTo>
                  <a:lnTo>
                    <a:pt x="3681706" y="0"/>
                  </a:lnTo>
                  <a:cubicBezTo>
                    <a:pt x="3694926" y="0"/>
                    <a:pt x="3707605" y="5252"/>
                    <a:pt x="3716954" y="14600"/>
                  </a:cubicBezTo>
                  <a:cubicBezTo>
                    <a:pt x="3726302" y="23948"/>
                    <a:pt x="3731554" y="36627"/>
                    <a:pt x="3731554" y="49848"/>
                  </a:cubicBezTo>
                  <a:lnTo>
                    <a:pt x="3731554" y="2991004"/>
                  </a:lnTo>
                  <a:cubicBezTo>
                    <a:pt x="3731554" y="3018534"/>
                    <a:pt x="3709236" y="3040851"/>
                    <a:pt x="3681706" y="3040851"/>
                  </a:cubicBezTo>
                  <a:lnTo>
                    <a:pt x="49848" y="3040851"/>
                  </a:lnTo>
                  <a:cubicBezTo>
                    <a:pt x="22318" y="3040851"/>
                    <a:pt x="0" y="3018534"/>
                    <a:pt x="0" y="2991004"/>
                  </a:cubicBezTo>
                  <a:lnTo>
                    <a:pt x="0" y="49848"/>
                  </a:lnTo>
                  <a:cubicBezTo>
                    <a:pt x="0" y="22318"/>
                    <a:pt x="22318" y="0"/>
                    <a:pt x="49848" y="0"/>
                  </a:cubicBezTo>
                  <a:close/>
                </a:path>
              </a:pathLst>
            </a:custGeom>
            <a:solidFill>
              <a:srgbClr val="D9E9BC"/>
            </a:solidFill>
            <a:ln w="57150" cap="rnd">
              <a:solidFill>
                <a:srgbClr val="6B5584"/>
              </a:solidFill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31554" cy="3088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8454649">
            <a:off x="14765918" y="8628901"/>
            <a:ext cx="4986763" cy="3316197"/>
          </a:xfrm>
          <a:custGeom>
            <a:avLst/>
            <a:gdLst/>
            <a:ahLst/>
            <a:cxnLst/>
            <a:rect l="l" t="t" r="r" b="b"/>
            <a:pathLst>
              <a:path w="4986763" h="3316197">
                <a:moveTo>
                  <a:pt x="0" y="0"/>
                </a:moveTo>
                <a:lnTo>
                  <a:pt x="4986764" y="0"/>
                </a:lnTo>
                <a:lnTo>
                  <a:pt x="4986764" y="3316198"/>
                </a:lnTo>
                <a:lnTo>
                  <a:pt x="0" y="3316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1107496" flipV="1">
            <a:off x="17238585" y="5248573"/>
            <a:ext cx="3779424" cy="2604367"/>
          </a:xfrm>
          <a:custGeom>
            <a:avLst/>
            <a:gdLst/>
            <a:ahLst/>
            <a:cxnLst/>
            <a:rect l="l" t="t" r="r" b="b"/>
            <a:pathLst>
              <a:path w="3779424" h="2604367">
                <a:moveTo>
                  <a:pt x="0" y="2604367"/>
                </a:moveTo>
                <a:lnTo>
                  <a:pt x="3779424" y="2604367"/>
                </a:lnTo>
                <a:lnTo>
                  <a:pt x="3779424" y="0"/>
                </a:lnTo>
                <a:lnTo>
                  <a:pt x="0" y="0"/>
                </a:lnTo>
                <a:lnTo>
                  <a:pt x="0" y="260436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262342" y="3658076"/>
            <a:ext cx="6996958" cy="5012007"/>
          </a:xfrm>
          <a:custGeom>
            <a:avLst/>
            <a:gdLst/>
            <a:ahLst/>
            <a:cxnLst/>
            <a:rect l="l" t="t" r="r" b="b"/>
            <a:pathLst>
              <a:path w="6996958" h="5012007">
                <a:moveTo>
                  <a:pt x="0" y="0"/>
                </a:moveTo>
                <a:lnTo>
                  <a:pt x="6996958" y="0"/>
                </a:lnTo>
                <a:lnTo>
                  <a:pt x="6996958" y="5012007"/>
                </a:lnTo>
                <a:lnTo>
                  <a:pt x="0" y="5012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916" t="-12928" r="-1800" b="-831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2169" y="3201787"/>
            <a:ext cx="7853335" cy="5924585"/>
          </a:xfrm>
          <a:custGeom>
            <a:avLst/>
            <a:gdLst/>
            <a:ahLst/>
            <a:cxnLst/>
            <a:rect l="l" t="t" r="r" b="b"/>
            <a:pathLst>
              <a:path w="7853335" h="5924585">
                <a:moveTo>
                  <a:pt x="0" y="0"/>
                </a:moveTo>
                <a:lnTo>
                  <a:pt x="7853335" y="0"/>
                </a:lnTo>
                <a:lnTo>
                  <a:pt x="7853335" y="5924585"/>
                </a:lnTo>
                <a:lnTo>
                  <a:pt x="0" y="5924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151" r="-23074" b="-3541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58212" y="786057"/>
            <a:ext cx="7920883" cy="1696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14"/>
              </a:lnSpc>
              <a:spcBef>
                <a:spcPct val="0"/>
              </a:spcBef>
            </a:pPr>
            <a:r>
              <a:rPr lang="en-US" sz="11391" dirty="0">
                <a:solidFill>
                  <a:srgbClr val="6B5584"/>
                </a:solidFill>
                <a:latin typeface="Baloo"/>
                <a:ea typeface="Baloo"/>
                <a:cs typeface="Baloo"/>
                <a:sym typeface="Baloo"/>
              </a:rPr>
              <a:t>QUẢ HỒNG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</p:sp>
      <p:sp>
        <p:nvSpPr>
          <p:cNvPr id="3" name="Freeform 3"/>
          <p:cNvSpPr/>
          <p:nvPr/>
        </p:nvSpPr>
        <p:spPr>
          <a:xfrm rot="5169764">
            <a:off x="-5946546" y="-7364980"/>
            <a:ext cx="11535706" cy="11011356"/>
          </a:xfrm>
          <a:custGeom>
            <a:avLst/>
            <a:gdLst/>
            <a:ahLst/>
            <a:cxnLst/>
            <a:rect l="l" t="t" r="r" b="b"/>
            <a:pathLst>
              <a:path w="11535706" h="11011356">
                <a:moveTo>
                  <a:pt x="0" y="0"/>
                </a:moveTo>
                <a:lnTo>
                  <a:pt x="11535706" y="0"/>
                </a:lnTo>
                <a:lnTo>
                  <a:pt x="11535706" y="11011356"/>
                </a:lnTo>
                <a:lnTo>
                  <a:pt x="0" y="11011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31912">
            <a:off x="10742261" y="9396177"/>
            <a:ext cx="1341561" cy="1573259"/>
          </a:xfrm>
          <a:custGeom>
            <a:avLst/>
            <a:gdLst/>
            <a:ahLst/>
            <a:cxnLst/>
            <a:rect l="l" t="t" r="r" b="b"/>
            <a:pathLst>
              <a:path w="1341561" h="1573259">
                <a:moveTo>
                  <a:pt x="0" y="0"/>
                </a:moveTo>
                <a:lnTo>
                  <a:pt x="1341561" y="0"/>
                </a:lnTo>
                <a:lnTo>
                  <a:pt x="1341561" y="1573259"/>
                </a:lnTo>
                <a:lnTo>
                  <a:pt x="0" y="1573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18743" y="6623359"/>
            <a:ext cx="1785485" cy="1635951"/>
          </a:xfrm>
          <a:custGeom>
            <a:avLst/>
            <a:gdLst/>
            <a:ahLst/>
            <a:cxnLst/>
            <a:rect l="l" t="t" r="r" b="b"/>
            <a:pathLst>
              <a:path w="1785485" h="1635951">
                <a:moveTo>
                  <a:pt x="0" y="0"/>
                </a:moveTo>
                <a:lnTo>
                  <a:pt x="1785486" y="0"/>
                </a:lnTo>
                <a:lnTo>
                  <a:pt x="1785486" y="1635951"/>
                </a:lnTo>
                <a:lnTo>
                  <a:pt x="0" y="1635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8693" y="8709309"/>
            <a:ext cx="1321780" cy="1519287"/>
          </a:xfrm>
          <a:custGeom>
            <a:avLst/>
            <a:gdLst/>
            <a:ahLst/>
            <a:cxnLst/>
            <a:rect l="l" t="t" r="r" b="b"/>
            <a:pathLst>
              <a:path w="1321780" h="1519287">
                <a:moveTo>
                  <a:pt x="0" y="0"/>
                </a:moveTo>
                <a:lnTo>
                  <a:pt x="1321780" y="0"/>
                </a:lnTo>
                <a:lnTo>
                  <a:pt x="1321780" y="1519287"/>
                </a:lnTo>
                <a:lnTo>
                  <a:pt x="0" y="1519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0395" y="8709309"/>
            <a:ext cx="1918993" cy="2147125"/>
          </a:xfrm>
          <a:custGeom>
            <a:avLst/>
            <a:gdLst/>
            <a:ahLst/>
            <a:cxnLst/>
            <a:rect l="l" t="t" r="r" b="b"/>
            <a:pathLst>
              <a:path w="1918993" h="2147125">
                <a:moveTo>
                  <a:pt x="0" y="0"/>
                </a:moveTo>
                <a:lnTo>
                  <a:pt x="1918993" y="0"/>
                </a:lnTo>
                <a:lnTo>
                  <a:pt x="1918993" y="2147125"/>
                </a:lnTo>
                <a:lnTo>
                  <a:pt x="0" y="2147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23417" y="9145022"/>
            <a:ext cx="2105464" cy="1808067"/>
          </a:xfrm>
          <a:custGeom>
            <a:avLst/>
            <a:gdLst/>
            <a:ahLst/>
            <a:cxnLst/>
            <a:rect l="l" t="t" r="r" b="b"/>
            <a:pathLst>
              <a:path w="2105464" h="1808067">
                <a:moveTo>
                  <a:pt x="0" y="0"/>
                </a:moveTo>
                <a:lnTo>
                  <a:pt x="2105464" y="0"/>
                </a:lnTo>
                <a:lnTo>
                  <a:pt x="2105464" y="1808067"/>
                </a:lnTo>
                <a:lnTo>
                  <a:pt x="0" y="1808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89119" y="9404948"/>
            <a:ext cx="1335081" cy="1561498"/>
          </a:xfrm>
          <a:custGeom>
            <a:avLst/>
            <a:gdLst/>
            <a:ahLst/>
            <a:cxnLst/>
            <a:rect l="l" t="t" r="r" b="b"/>
            <a:pathLst>
              <a:path w="1335081" h="1561498">
                <a:moveTo>
                  <a:pt x="0" y="0"/>
                </a:moveTo>
                <a:lnTo>
                  <a:pt x="1335081" y="0"/>
                </a:lnTo>
                <a:lnTo>
                  <a:pt x="1335081" y="1561498"/>
                </a:lnTo>
                <a:lnTo>
                  <a:pt x="0" y="15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04067">
            <a:off x="9302445" y="9268306"/>
            <a:ext cx="1335081" cy="1561498"/>
          </a:xfrm>
          <a:custGeom>
            <a:avLst/>
            <a:gdLst/>
            <a:ahLst/>
            <a:cxnLst/>
            <a:rect l="l" t="t" r="r" b="b"/>
            <a:pathLst>
              <a:path w="1335081" h="1561498">
                <a:moveTo>
                  <a:pt x="0" y="0"/>
                </a:moveTo>
                <a:lnTo>
                  <a:pt x="1335081" y="0"/>
                </a:lnTo>
                <a:lnTo>
                  <a:pt x="1335081" y="1561498"/>
                </a:lnTo>
                <a:lnTo>
                  <a:pt x="0" y="15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4067" flipH="1">
            <a:off x="13973453" y="9209937"/>
            <a:ext cx="1335081" cy="1561498"/>
          </a:xfrm>
          <a:custGeom>
            <a:avLst/>
            <a:gdLst/>
            <a:ahLst/>
            <a:cxnLst/>
            <a:rect l="l" t="t" r="r" b="b"/>
            <a:pathLst>
              <a:path w="1335081" h="1561498">
                <a:moveTo>
                  <a:pt x="1335081" y="0"/>
                </a:moveTo>
                <a:lnTo>
                  <a:pt x="0" y="0"/>
                </a:lnTo>
                <a:lnTo>
                  <a:pt x="0" y="1561499"/>
                </a:lnTo>
                <a:lnTo>
                  <a:pt x="1335081" y="1561499"/>
                </a:lnTo>
                <a:lnTo>
                  <a:pt x="133508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02187">
            <a:off x="6426852" y="9206764"/>
            <a:ext cx="1749843" cy="1957867"/>
          </a:xfrm>
          <a:custGeom>
            <a:avLst/>
            <a:gdLst/>
            <a:ahLst/>
            <a:cxnLst/>
            <a:rect l="l" t="t" r="r" b="b"/>
            <a:pathLst>
              <a:path w="1749843" h="1957867">
                <a:moveTo>
                  <a:pt x="0" y="0"/>
                </a:moveTo>
                <a:lnTo>
                  <a:pt x="1749843" y="0"/>
                </a:lnTo>
                <a:lnTo>
                  <a:pt x="1749843" y="1957866"/>
                </a:lnTo>
                <a:lnTo>
                  <a:pt x="0" y="1957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02187">
            <a:off x="15316441" y="8791023"/>
            <a:ext cx="1772930" cy="1983697"/>
          </a:xfrm>
          <a:custGeom>
            <a:avLst/>
            <a:gdLst/>
            <a:ahLst/>
            <a:cxnLst/>
            <a:rect l="l" t="t" r="r" b="b"/>
            <a:pathLst>
              <a:path w="1772930" h="1983697">
                <a:moveTo>
                  <a:pt x="0" y="0"/>
                </a:moveTo>
                <a:lnTo>
                  <a:pt x="1772930" y="0"/>
                </a:lnTo>
                <a:lnTo>
                  <a:pt x="1772930" y="1983697"/>
                </a:lnTo>
                <a:lnTo>
                  <a:pt x="0" y="1983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882766" y="6873930"/>
            <a:ext cx="2205410" cy="2020707"/>
          </a:xfrm>
          <a:custGeom>
            <a:avLst/>
            <a:gdLst/>
            <a:ahLst/>
            <a:cxnLst/>
            <a:rect l="l" t="t" r="r" b="b"/>
            <a:pathLst>
              <a:path w="2205410" h="2020707">
                <a:moveTo>
                  <a:pt x="0" y="0"/>
                </a:moveTo>
                <a:lnTo>
                  <a:pt x="2205410" y="0"/>
                </a:lnTo>
                <a:lnTo>
                  <a:pt x="2205410" y="2020707"/>
                </a:lnTo>
                <a:lnTo>
                  <a:pt x="0" y="20207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82779" y="9258300"/>
            <a:ext cx="1485051" cy="1323552"/>
          </a:xfrm>
          <a:custGeom>
            <a:avLst/>
            <a:gdLst/>
            <a:ahLst/>
            <a:cxnLst/>
            <a:rect l="l" t="t" r="r" b="b"/>
            <a:pathLst>
              <a:path w="1485051" h="1323552">
                <a:moveTo>
                  <a:pt x="0" y="0"/>
                </a:moveTo>
                <a:lnTo>
                  <a:pt x="1485051" y="0"/>
                </a:lnTo>
                <a:lnTo>
                  <a:pt x="1485051" y="1323552"/>
                </a:lnTo>
                <a:lnTo>
                  <a:pt x="0" y="13235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156080" y="8894637"/>
            <a:ext cx="1893088" cy="1687214"/>
          </a:xfrm>
          <a:custGeom>
            <a:avLst/>
            <a:gdLst/>
            <a:ahLst/>
            <a:cxnLst/>
            <a:rect l="l" t="t" r="r" b="b"/>
            <a:pathLst>
              <a:path w="1893088" h="1687214">
                <a:moveTo>
                  <a:pt x="0" y="0"/>
                </a:moveTo>
                <a:lnTo>
                  <a:pt x="1893087" y="0"/>
                </a:lnTo>
                <a:lnTo>
                  <a:pt x="1893087" y="1687215"/>
                </a:lnTo>
                <a:lnTo>
                  <a:pt x="0" y="16872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831306" y="9065485"/>
            <a:ext cx="1609843" cy="1434772"/>
          </a:xfrm>
          <a:custGeom>
            <a:avLst/>
            <a:gdLst/>
            <a:ahLst/>
            <a:cxnLst/>
            <a:rect l="l" t="t" r="r" b="b"/>
            <a:pathLst>
              <a:path w="1609843" h="1434772">
                <a:moveTo>
                  <a:pt x="1609843" y="0"/>
                </a:moveTo>
                <a:lnTo>
                  <a:pt x="0" y="0"/>
                </a:lnTo>
                <a:lnTo>
                  <a:pt x="0" y="1434773"/>
                </a:lnTo>
                <a:lnTo>
                  <a:pt x="1609843" y="1434773"/>
                </a:lnTo>
                <a:lnTo>
                  <a:pt x="160984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169764">
            <a:off x="13821545" y="-7517380"/>
            <a:ext cx="11535706" cy="11011356"/>
          </a:xfrm>
          <a:custGeom>
            <a:avLst/>
            <a:gdLst/>
            <a:ahLst/>
            <a:cxnLst/>
            <a:rect l="l" t="t" r="r" b="b"/>
            <a:pathLst>
              <a:path w="11535706" h="11011356">
                <a:moveTo>
                  <a:pt x="0" y="0"/>
                </a:moveTo>
                <a:lnTo>
                  <a:pt x="11535705" y="0"/>
                </a:lnTo>
                <a:lnTo>
                  <a:pt x="11535705" y="11011356"/>
                </a:lnTo>
                <a:lnTo>
                  <a:pt x="0" y="11011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435637" y="821310"/>
            <a:ext cx="3718118" cy="3353066"/>
          </a:xfrm>
          <a:custGeom>
            <a:avLst/>
            <a:gdLst/>
            <a:ahLst/>
            <a:cxnLst/>
            <a:rect l="l" t="t" r="r" b="b"/>
            <a:pathLst>
              <a:path w="3718118" h="3353066">
                <a:moveTo>
                  <a:pt x="0" y="0"/>
                </a:moveTo>
                <a:lnTo>
                  <a:pt x="3718118" y="0"/>
                </a:lnTo>
                <a:lnTo>
                  <a:pt x="3718118" y="3353066"/>
                </a:lnTo>
                <a:lnTo>
                  <a:pt x="0" y="3353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78693" y="693393"/>
            <a:ext cx="3718118" cy="3353066"/>
          </a:xfrm>
          <a:custGeom>
            <a:avLst/>
            <a:gdLst/>
            <a:ahLst/>
            <a:cxnLst/>
            <a:rect l="l" t="t" r="r" b="b"/>
            <a:pathLst>
              <a:path w="3718118" h="3353066">
                <a:moveTo>
                  <a:pt x="0" y="0"/>
                </a:moveTo>
                <a:lnTo>
                  <a:pt x="3718118" y="0"/>
                </a:lnTo>
                <a:lnTo>
                  <a:pt x="3718118" y="3353066"/>
                </a:lnTo>
                <a:lnTo>
                  <a:pt x="0" y="33530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939388" y="3266625"/>
            <a:ext cx="6444413" cy="4992685"/>
            <a:chOff x="0" y="0"/>
            <a:chExt cx="3035984" cy="23520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35984" cy="2352070"/>
            </a:xfrm>
            <a:custGeom>
              <a:avLst/>
              <a:gdLst/>
              <a:ahLst/>
              <a:cxnLst/>
              <a:rect l="l" t="t" r="r" b="b"/>
              <a:pathLst>
                <a:path w="3035984" h="2352070">
                  <a:moveTo>
                    <a:pt x="61268" y="0"/>
                  </a:moveTo>
                  <a:lnTo>
                    <a:pt x="2974716" y="0"/>
                  </a:lnTo>
                  <a:cubicBezTo>
                    <a:pt x="2990965" y="0"/>
                    <a:pt x="3006549" y="6455"/>
                    <a:pt x="3018039" y="17945"/>
                  </a:cubicBezTo>
                  <a:cubicBezTo>
                    <a:pt x="3029529" y="29435"/>
                    <a:pt x="3035984" y="45019"/>
                    <a:pt x="3035984" y="61268"/>
                  </a:cubicBezTo>
                  <a:lnTo>
                    <a:pt x="3035984" y="2290802"/>
                  </a:lnTo>
                  <a:cubicBezTo>
                    <a:pt x="3035984" y="2324639"/>
                    <a:pt x="3008553" y="2352070"/>
                    <a:pt x="2974716" y="2352070"/>
                  </a:cubicBezTo>
                  <a:lnTo>
                    <a:pt x="61268" y="2352070"/>
                  </a:lnTo>
                  <a:cubicBezTo>
                    <a:pt x="45019" y="2352070"/>
                    <a:pt x="29435" y="2345615"/>
                    <a:pt x="17945" y="2334125"/>
                  </a:cubicBezTo>
                  <a:cubicBezTo>
                    <a:pt x="6455" y="2322635"/>
                    <a:pt x="0" y="2307051"/>
                    <a:pt x="0" y="2290802"/>
                  </a:cubicBezTo>
                  <a:lnTo>
                    <a:pt x="0" y="61268"/>
                  </a:lnTo>
                  <a:cubicBezTo>
                    <a:pt x="0" y="45019"/>
                    <a:pt x="6455" y="29435"/>
                    <a:pt x="17945" y="17945"/>
                  </a:cubicBezTo>
                  <a:cubicBezTo>
                    <a:pt x="29435" y="6455"/>
                    <a:pt x="45019" y="0"/>
                    <a:pt x="61268" y="0"/>
                  </a:cubicBezTo>
                  <a:close/>
                </a:path>
              </a:pathLst>
            </a:custGeom>
            <a:solidFill>
              <a:srgbClr val="D9E9BC"/>
            </a:solidFill>
            <a:ln w="57150" cap="rnd">
              <a:solidFill>
                <a:srgbClr val="6B5584"/>
              </a:solidFill>
              <a:prstDash val="dash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035984" cy="2399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727328" y="3461933"/>
            <a:ext cx="5965467" cy="4317507"/>
          </a:xfrm>
          <a:custGeom>
            <a:avLst/>
            <a:gdLst/>
            <a:ahLst/>
            <a:cxnLst/>
            <a:rect l="l" t="t" r="r" b="b"/>
            <a:pathLst>
              <a:path w="5965467" h="4317507">
                <a:moveTo>
                  <a:pt x="0" y="0"/>
                </a:moveTo>
                <a:lnTo>
                  <a:pt x="5965467" y="0"/>
                </a:lnTo>
                <a:lnTo>
                  <a:pt x="5965467" y="4317506"/>
                </a:lnTo>
                <a:lnTo>
                  <a:pt x="0" y="43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259764" y="3536166"/>
            <a:ext cx="4119582" cy="4453602"/>
          </a:xfrm>
          <a:custGeom>
            <a:avLst/>
            <a:gdLst/>
            <a:ahLst/>
            <a:cxnLst/>
            <a:rect l="l" t="t" r="r" b="b"/>
            <a:pathLst>
              <a:path w="4119582" h="4453602">
                <a:moveTo>
                  <a:pt x="0" y="0"/>
                </a:moveTo>
                <a:lnTo>
                  <a:pt x="4119582" y="0"/>
                </a:lnTo>
                <a:lnTo>
                  <a:pt x="4119582" y="4453602"/>
                </a:lnTo>
                <a:lnTo>
                  <a:pt x="0" y="445360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338638" y="932279"/>
            <a:ext cx="6081961" cy="1696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14"/>
              </a:lnSpc>
              <a:spcBef>
                <a:spcPct val="0"/>
              </a:spcBef>
            </a:pPr>
            <a:r>
              <a:rPr lang="en-US" sz="11391" dirty="0">
                <a:solidFill>
                  <a:srgbClr val="6B5584"/>
                </a:solidFill>
                <a:latin typeface="Baloo"/>
                <a:ea typeface="Baloo"/>
                <a:cs typeface="Baloo"/>
                <a:sym typeface="Baloo"/>
              </a:rPr>
              <a:t>QUẢ TÁO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</p:sp>
      <p:sp>
        <p:nvSpPr>
          <p:cNvPr id="3" name="Freeform 3"/>
          <p:cNvSpPr/>
          <p:nvPr/>
        </p:nvSpPr>
        <p:spPr>
          <a:xfrm rot="309685" flipH="1">
            <a:off x="-1299602" y="-1890272"/>
            <a:ext cx="4656604" cy="4739546"/>
          </a:xfrm>
          <a:custGeom>
            <a:avLst/>
            <a:gdLst/>
            <a:ahLst/>
            <a:cxnLst/>
            <a:rect l="l" t="t" r="r" b="b"/>
            <a:pathLst>
              <a:path w="4656604" h="4739546">
                <a:moveTo>
                  <a:pt x="4656604" y="0"/>
                </a:moveTo>
                <a:lnTo>
                  <a:pt x="0" y="0"/>
                </a:lnTo>
                <a:lnTo>
                  <a:pt x="0" y="4739547"/>
                </a:lnTo>
                <a:lnTo>
                  <a:pt x="4656604" y="4739547"/>
                </a:lnTo>
                <a:lnTo>
                  <a:pt x="465660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2195133">
            <a:off x="-1057557" y="-414474"/>
            <a:ext cx="4172513" cy="2875241"/>
          </a:xfrm>
          <a:custGeom>
            <a:avLst/>
            <a:gdLst/>
            <a:ahLst/>
            <a:cxnLst/>
            <a:rect l="l" t="t" r="r" b="b"/>
            <a:pathLst>
              <a:path w="4172513" h="2875241">
                <a:moveTo>
                  <a:pt x="0" y="0"/>
                </a:moveTo>
                <a:lnTo>
                  <a:pt x="4172514" y="0"/>
                </a:lnTo>
                <a:lnTo>
                  <a:pt x="4172514" y="2875241"/>
                </a:lnTo>
                <a:lnTo>
                  <a:pt x="0" y="2875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544620" y="2803554"/>
            <a:ext cx="7920883" cy="6454746"/>
            <a:chOff x="0" y="0"/>
            <a:chExt cx="3731554" cy="30408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31554" cy="3040851"/>
            </a:xfrm>
            <a:custGeom>
              <a:avLst/>
              <a:gdLst/>
              <a:ahLst/>
              <a:cxnLst/>
              <a:rect l="l" t="t" r="r" b="b"/>
              <a:pathLst>
                <a:path w="3731554" h="3040851">
                  <a:moveTo>
                    <a:pt x="49848" y="0"/>
                  </a:moveTo>
                  <a:lnTo>
                    <a:pt x="3681706" y="0"/>
                  </a:lnTo>
                  <a:cubicBezTo>
                    <a:pt x="3694926" y="0"/>
                    <a:pt x="3707605" y="5252"/>
                    <a:pt x="3716954" y="14600"/>
                  </a:cubicBezTo>
                  <a:cubicBezTo>
                    <a:pt x="3726302" y="23948"/>
                    <a:pt x="3731554" y="36627"/>
                    <a:pt x="3731554" y="49848"/>
                  </a:cubicBezTo>
                  <a:lnTo>
                    <a:pt x="3731554" y="2991004"/>
                  </a:lnTo>
                  <a:cubicBezTo>
                    <a:pt x="3731554" y="3018534"/>
                    <a:pt x="3709236" y="3040851"/>
                    <a:pt x="3681706" y="3040851"/>
                  </a:cubicBezTo>
                  <a:lnTo>
                    <a:pt x="49848" y="3040851"/>
                  </a:lnTo>
                  <a:cubicBezTo>
                    <a:pt x="22318" y="3040851"/>
                    <a:pt x="0" y="3018534"/>
                    <a:pt x="0" y="2991004"/>
                  </a:cubicBezTo>
                  <a:lnTo>
                    <a:pt x="0" y="49848"/>
                  </a:lnTo>
                  <a:cubicBezTo>
                    <a:pt x="0" y="22318"/>
                    <a:pt x="22318" y="0"/>
                    <a:pt x="49848" y="0"/>
                  </a:cubicBezTo>
                  <a:close/>
                </a:path>
              </a:pathLst>
            </a:custGeom>
            <a:solidFill>
              <a:srgbClr val="D9E9BC"/>
            </a:solidFill>
            <a:ln w="57150" cap="rnd">
              <a:solidFill>
                <a:srgbClr val="6B5584"/>
              </a:solidFill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731554" cy="3088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8454649">
            <a:off x="14765918" y="8628901"/>
            <a:ext cx="4986763" cy="3316197"/>
          </a:xfrm>
          <a:custGeom>
            <a:avLst/>
            <a:gdLst/>
            <a:ahLst/>
            <a:cxnLst/>
            <a:rect l="l" t="t" r="r" b="b"/>
            <a:pathLst>
              <a:path w="4986763" h="3316197">
                <a:moveTo>
                  <a:pt x="0" y="0"/>
                </a:moveTo>
                <a:lnTo>
                  <a:pt x="4986764" y="0"/>
                </a:lnTo>
                <a:lnTo>
                  <a:pt x="4986764" y="3316198"/>
                </a:lnTo>
                <a:lnTo>
                  <a:pt x="0" y="3316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1107496" flipV="1">
            <a:off x="17238585" y="5248573"/>
            <a:ext cx="3779424" cy="2604367"/>
          </a:xfrm>
          <a:custGeom>
            <a:avLst/>
            <a:gdLst/>
            <a:ahLst/>
            <a:cxnLst/>
            <a:rect l="l" t="t" r="r" b="b"/>
            <a:pathLst>
              <a:path w="3779424" h="2604367">
                <a:moveTo>
                  <a:pt x="0" y="2604367"/>
                </a:moveTo>
                <a:lnTo>
                  <a:pt x="3779424" y="2604367"/>
                </a:lnTo>
                <a:lnTo>
                  <a:pt x="3779424" y="0"/>
                </a:lnTo>
                <a:lnTo>
                  <a:pt x="0" y="0"/>
                </a:lnTo>
                <a:lnTo>
                  <a:pt x="0" y="260436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809663" y="3363361"/>
            <a:ext cx="7390798" cy="5335133"/>
          </a:xfrm>
          <a:custGeom>
            <a:avLst/>
            <a:gdLst/>
            <a:ahLst/>
            <a:cxnLst/>
            <a:rect l="l" t="t" r="r" b="b"/>
            <a:pathLst>
              <a:path w="7390798" h="5335133">
                <a:moveTo>
                  <a:pt x="0" y="0"/>
                </a:moveTo>
                <a:lnTo>
                  <a:pt x="7390798" y="0"/>
                </a:lnTo>
                <a:lnTo>
                  <a:pt x="7390798" y="5335133"/>
                </a:lnTo>
                <a:lnTo>
                  <a:pt x="0" y="53351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696" t="-21222" r="-12818" b="-164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77384" y="3363361"/>
            <a:ext cx="7763187" cy="5191631"/>
          </a:xfrm>
          <a:custGeom>
            <a:avLst/>
            <a:gdLst/>
            <a:ahLst/>
            <a:cxnLst/>
            <a:rect l="l" t="t" r="r" b="b"/>
            <a:pathLst>
              <a:path w="7763187" h="5191631">
                <a:moveTo>
                  <a:pt x="0" y="0"/>
                </a:moveTo>
                <a:lnTo>
                  <a:pt x="7763187" y="0"/>
                </a:lnTo>
                <a:lnTo>
                  <a:pt x="7763187" y="5191631"/>
                </a:lnTo>
                <a:lnTo>
                  <a:pt x="0" y="5191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94357" y="786057"/>
            <a:ext cx="8245443" cy="1696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14"/>
              </a:lnSpc>
              <a:spcBef>
                <a:spcPct val="0"/>
              </a:spcBef>
            </a:pPr>
            <a:r>
              <a:rPr lang="en-US" sz="11391" dirty="0">
                <a:solidFill>
                  <a:srgbClr val="6B5584"/>
                </a:solidFill>
                <a:latin typeface="Baloo"/>
                <a:ea typeface="Baloo"/>
                <a:cs typeface="Baloo"/>
                <a:sym typeface="Baloo"/>
              </a:rPr>
              <a:t>QUẢ CHANH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69109" y="3405494"/>
            <a:ext cx="15811930" cy="276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0"/>
              </a:lnSpc>
            </a:pPr>
            <a:r>
              <a:rPr lang="en-US" sz="10141">
                <a:solidFill>
                  <a:srgbClr val="6B5584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4" name="Freeform 4"/>
          <p:cNvSpPr/>
          <p:nvPr/>
        </p:nvSpPr>
        <p:spPr>
          <a:xfrm>
            <a:off x="202058" y="-246606"/>
            <a:ext cx="8423246" cy="2179515"/>
          </a:xfrm>
          <a:custGeom>
            <a:avLst/>
            <a:gdLst/>
            <a:ahLst/>
            <a:cxnLst/>
            <a:rect l="l" t="t" r="r" b="b"/>
            <a:pathLst>
              <a:path w="8423246" h="2179515">
                <a:moveTo>
                  <a:pt x="0" y="0"/>
                </a:moveTo>
                <a:lnTo>
                  <a:pt x="8423246" y="0"/>
                </a:lnTo>
                <a:lnTo>
                  <a:pt x="8423246" y="2179515"/>
                </a:lnTo>
                <a:lnTo>
                  <a:pt x="0" y="217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07496" flipV="1">
            <a:off x="17238585" y="5248573"/>
            <a:ext cx="3779424" cy="2604367"/>
          </a:xfrm>
          <a:custGeom>
            <a:avLst/>
            <a:gdLst/>
            <a:ahLst/>
            <a:cxnLst/>
            <a:rect l="l" t="t" r="r" b="b"/>
            <a:pathLst>
              <a:path w="3779424" h="2604367">
                <a:moveTo>
                  <a:pt x="0" y="2604367"/>
                </a:moveTo>
                <a:lnTo>
                  <a:pt x="3779424" y="2604367"/>
                </a:lnTo>
                <a:lnTo>
                  <a:pt x="3779424" y="0"/>
                </a:lnTo>
                <a:lnTo>
                  <a:pt x="0" y="0"/>
                </a:lnTo>
                <a:lnTo>
                  <a:pt x="0" y="260436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2700000" flipH="1" flipV="1">
            <a:off x="-1976097" y="8061123"/>
            <a:ext cx="4986763" cy="3316197"/>
          </a:xfrm>
          <a:custGeom>
            <a:avLst/>
            <a:gdLst/>
            <a:ahLst/>
            <a:cxnLst/>
            <a:rect l="l" t="t" r="r" b="b"/>
            <a:pathLst>
              <a:path w="4986763" h="3316197">
                <a:moveTo>
                  <a:pt x="4986763" y="3316198"/>
                </a:moveTo>
                <a:lnTo>
                  <a:pt x="0" y="3316198"/>
                </a:lnTo>
                <a:lnTo>
                  <a:pt x="0" y="0"/>
                </a:lnTo>
                <a:lnTo>
                  <a:pt x="4986763" y="0"/>
                </a:lnTo>
                <a:lnTo>
                  <a:pt x="4986763" y="331619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2103526" flipV="1">
            <a:off x="-1924081" y="6379450"/>
            <a:ext cx="5328993" cy="3672160"/>
          </a:xfrm>
          <a:custGeom>
            <a:avLst/>
            <a:gdLst/>
            <a:ahLst/>
            <a:cxnLst/>
            <a:rect l="l" t="t" r="r" b="b"/>
            <a:pathLst>
              <a:path w="5328993" h="3672160">
                <a:moveTo>
                  <a:pt x="0" y="3672160"/>
                </a:moveTo>
                <a:lnTo>
                  <a:pt x="5328993" y="3672160"/>
                </a:lnTo>
                <a:lnTo>
                  <a:pt x="5328993" y="0"/>
                </a:lnTo>
                <a:lnTo>
                  <a:pt x="0" y="0"/>
                </a:lnTo>
                <a:lnTo>
                  <a:pt x="0" y="367216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1431912">
            <a:off x="10691732" y="9398235"/>
            <a:ext cx="919656" cy="1078488"/>
          </a:xfrm>
          <a:custGeom>
            <a:avLst/>
            <a:gdLst/>
            <a:ahLst/>
            <a:cxnLst/>
            <a:rect l="l" t="t" r="r" b="b"/>
            <a:pathLst>
              <a:path w="919656" h="1078488">
                <a:moveTo>
                  <a:pt x="0" y="0"/>
                </a:moveTo>
                <a:lnTo>
                  <a:pt x="919656" y="0"/>
                </a:lnTo>
                <a:lnTo>
                  <a:pt x="919656" y="1078488"/>
                </a:lnTo>
                <a:lnTo>
                  <a:pt x="0" y="1078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83655" y="8773785"/>
            <a:ext cx="2105464" cy="1808067"/>
          </a:xfrm>
          <a:custGeom>
            <a:avLst/>
            <a:gdLst/>
            <a:ahLst/>
            <a:cxnLst/>
            <a:rect l="l" t="t" r="r" b="b"/>
            <a:pathLst>
              <a:path w="2105464" h="1808067">
                <a:moveTo>
                  <a:pt x="0" y="0"/>
                </a:moveTo>
                <a:lnTo>
                  <a:pt x="2105464" y="0"/>
                </a:lnTo>
                <a:lnTo>
                  <a:pt x="2105464" y="1808067"/>
                </a:lnTo>
                <a:lnTo>
                  <a:pt x="0" y="18080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89119" y="9404948"/>
            <a:ext cx="1335081" cy="1561498"/>
          </a:xfrm>
          <a:custGeom>
            <a:avLst/>
            <a:gdLst/>
            <a:ahLst/>
            <a:cxnLst/>
            <a:rect l="l" t="t" r="r" b="b"/>
            <a:pathLst>
              <a:path w="1335081" h="1561498">
                <a:moveTo>
                  <a:pt x="0" y="0"/>
                </a:moveTo>
                <a:lnTo>
                  <a:pt x="1335081" y="0"/>
                </a:lnTo>
                <a:lnTo>
                  <a:pt x="1335081" y="1561498"/>
                </a:lnTo>
                <a:lnTo>
                  <a:pt x="0" y="15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4067">
            <a:off x="9302445" y="9268306"/>
            <a:ext cx="1335081" cy="1561498"/>
          </a:xfrm>
          <a:custGeom>
            <a:avLst/>
            <a:gdLst/>
            <a:ahLst/>
            <a:cxnLst/>
            <a:rect l="l" t="t" r="r" b="b"/>
            <a:pathLst>
              <a:path w="1335081" h="1561498">
                <a:moveTo>
                  <a:pt x="0" y="0"/>
                </a:moveTo>
                <a:lnTo>
                  <a:pt x="1335081" y="0"/>
                </a:lnTo>
                <a:lnTo>
                  <a:pt x="1335081" y="1561498"/>
                </a:lnTo>
                <a:lnTo>
                  <a:pt x="0" y="15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4067" flipH="1">
            <a:off x="12193971" y="9139327"/>
            <a:ext cx="1335081" cy="1561498"/>
          </a:xfrm>
          <a:custGeom>
            <a:avLst/>
            <a:gdLst/>
            <a:ahLst/>
            <a:cxnLst/>
            <a:rect l="l" t="t" r="r" b="b"/>
            <a:pathLst>
              <a:path w="1335081" h="1561498">
                <a:moveTo>
                  <a:pt x="1335081" y="0"/>
                </a:moveTo>
                <a:lnTo>
                  <a:pt x="0" y="0"/>
                </a:lnTo>
                <a:lnTo>
                  <a:pt x="0" y="1561498"/>
                </a:lnTo>
                <a:lnTo>
                  <a:pt x="1335081" y="1561498"/>
                </a:lnTo>
                <a:lnTo>
                  <a:pt x="133508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02187">
            <a:off x="6426852" y="9206764"/>
            <a:ext cx="1749843" cy="1957867"/>
          </a:xfrm>
          <a:custGeom>
            <a:avLst/>
            <a:gdLst/>
            <a:ahLst/>
            <a:cxnLst/>
            <a:rect l="l" t="t" r="r" b="b"/>
            <a:pathLst>
              <a:path w="1749843" h="1957867">
                <a:moveTo>
                  <a:pt x="0" y="0"/>
                </a:moveTo>
                <a:lnTo>
                  <a:pt x="1749843" y="0"/>
                </a:lnTo>
                <a:lnTo>
                  <a:pt x="1749843" y="1957866"/>
                </a:lnTo>
                <a:lnTo>
                  <a:pt x="0" y="1957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82779" y="9258300"/>
            <a:ext cx="1485051" cy="1323552"/>
          </a:xfrm>
          <a:custGeom>
            <a:avLst/>
            <a:gdLst/>
            <a:ahLst/>
            <a:cxnLst/>
            <a:rect l="l" t="t" r="r" b="b"/>
            <a:pathLst>
              <a:path w="1485051" h="1323552">
                <a:moveTo>
                  <a:pt x="0" y="0"/>
                </a:moveTo>
                <a:lnTo>
                  <a:pt x="1485051" y="0"/>
                </a:lnTo>
                <a:lnTo>
                  <a:pt x="1485051" y="1323552"/>
                </a:lnTo>
                <a:lnTo>
                  <a:pt x="0" y="13235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59155" y="8773785"/>
            <a:ext cx="1893088" cy="1687214"/>
          </a:xfrm>
          <a:custGeom>
            <a:avLst/>
            <a:gdLst/>
            <a:ahLst/>
            <a:cxnLst/>
            <a:rect l="l" t="t" r="r" b="b"/>
            <a:pathLst>
              <a:path w="1893088" h="1687214">
                <a:moveTo>
                  <a:pt x="0" y="0"/>
                </a:moveTo>
                <a:lnTo>
                  <a:pt x="1893087" y="0"/>
                </a:lnTo>
                <a:lnTo>
                  <a:pt x="1893087" y="1687214"/>
                </a:lnTo>
                <a:lnTo>
                  <a:pt x="0" y="16872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79189">
            <a:off x="11363359" y="9305640"/>
            <a:ext cx="919656" cy="1078488"/>
          </a:xfrm>
          <a:custGeom>
            <a:avLst/>
            <a:gdLst/>
            <a:ahLst/>
            <a:cxnLst/>
            <a:rect l="l" t="t" r="r" b="b"/>
            <a:pathLst>
              <a:path w="919656" h="1078488">
                <a:moveTo>
                  <a:pt x="0" y="0"/>
                </a:moveTo>
                <a:lnTo>
                  <a:pt x="919656" y="0"/>
                </a:lnTo>
                <a:lnTo>
                  <a:pt x="919656" y="1078488"/>
                </a:lnTo>
                <a:lnTo>
                  <a:pt x="0" y="1078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626256" y="-246606"/>
            <a:ext cx="8423246" cy="2179515"/>
          </a:xfrm>
          <a:custGeom>
            <a:avLst/>
            <a:gdLst/>
            <a:ahLst/>
            <a:cxnLst/>
            <a:rect l="l" t="t" r="r" b="b"/>
            <a:pathLst>
              <a:path w="8423246" h="2179515">
                <a:moveTo>
                  <a:pt x="0" y="0"/>
                </a:moveTo>
                <a:lnTo>
                  <a:pt x="8423246" y="0"/>
                </a:lnTo>
                <a:lnTo>
                  <a:pt x="8423246" y="2179515"/>
                </a:lnTo>
                <a:lnTo>
                  <a:pt x="0" y="217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454649">
            <a:off x="14765918" y="8628901"/>
            <a:ext cx="4986763" cy="3316197"/>
          </a:xfrm>
          <a:custGeom>
            <a:avLst/>
            <a:gdLst/>
            <a:ahLst/>
            <a:cxnLst/>
            <a:rect l="l" t="t" r="r" b="b"/>
            <a:pathLst>
              <a:path w="4986763" h="3316197">
                <a:moveTo>
                  <a:pt x="0" y="0"/>
                </a:moveTo>
                <a:lnTo>
                  <a:pt x="4986764" y="0"/>
                </a:lnTo>
                <a:lnTo>
                  <a:pt x="4986764" y="3316198"/>
                </a:lnTo>
                <a:lnTo>
                  <a:pt x="0" y="3316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Custom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Nếm vị quả mùa thu</dc:title>
  <cp:lastModifiedBy>giang nguyễn</cp:lastModifiedBy>
  <cp:revision>2</cp:revision>
  <dcterms:created xsi:type="dcterms:W3CDTF">2006-08-16T00:00:00Z</dcterms:created>
  <dcterms:modified xsi:type="dcterms:W3CDTF">2025-08-13T17:29:14Z</dcterms:modified>
  <dc:identifier>DAGv7-tyB1Q</dc:identifier>
</cp:coreProperties>
</file>