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</p:sldIdLst>
  <p:sldSz cx="18288000" cy="10287000"/>
  <p:notesSz cx="6858000" cy="9144000"/>
  <p:embeddedFontLst>
    <p:embeddedFont>
      <p:font typeface="Baloo" charset="1" panose="0308090204030202020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fonts/font11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png" Type="http://schemas.openxmlformats.org/officeDocument/2006/relationships/image"/><Relationship Id="rId12" Target="../media/image15.png" Type="http://schemas.openxmlformats.org/officeDocument/2006/relationships/image"/><Relationship Id="rId13" Target="../media/image16.png" Type="http://schemas.openxmlformats.org/officeDocument/2006/relationships/image"/><Relationship Id="rId14" Target="../media/image17.svg" Type="http://schemas.openxmlformats.org/officeDocument/2006/relationships/image"/><Relationship Id="rId15" Target="../media/image18.png" Type="http://schemas.openxmlformats.org/officeDocument/2006/relationships/image"/><Relationship Id="rId16" Target="../media/image19.svg" Type="http://schemas.openxmlformats.org/officeDocument/2006/relationships/image"/><Relationship Id="rId17" Target="../media/image20.png" Type="http://schemas.openxmlformats.org/officeDocument/2006/relationships/image"/><Relationship Id="rId18" Target="../media/image21.svg" Type="http://schemas.openxmlformats.org/officeDocument/2006/relationships/image"/><Relationship Id="rId19" Target="../media/image22.png" Type="http://schemas.openxmlformats.org/officeDocument/2006/relationships/image"/><Relationship Id="rId2" Target="../media/image1.png" Type="http://schemas.openxmlformats.org/officeDocument/2006/relationships/image"/><Relationship Id="rId20" Target="../media/image23.png" Type="http://schemas.openxmlformats.org/officeDocument/2006/relationships/image"/><Relationship Id="rId21" Target="../media/image24.png" Type="http://schemas.openxmlformats.org/officeDocument/2006/relationships/image"/><Relationship Id="rId22" Target="../media/image25.svg" Type="http://schemas.openxmlformats.org/officeDocument/2006/relationships/image"/><Relationship Id="rId23" Target="../media/image26.png" Type="http://schemas.openxmlformats.org/officeDocument/2006/relationships/image"/><Relationship Id="rId24" Target="../media/image27.svg" Type="http://schemas.openxmlformats.org/officeDocument/2006/relationships/image"/><Relationship Id="rId25" Target="../media/image28.png" Type="http://schemas.openxmlformats.org/officeDocument/2006/relationships/image"/><Relationship Id="rId26" Target="../media/image29.svg" Type="http://schemas.openxmlformats.org/officeDocument/2006/relationships/image"/><Relationship Id="rId27" Target="../media/image30.png" Type="http://schemas.openxmlformats.org/officeDocument/2006/relationships/image"/><Relationship Id="rId28" Target="../media/image31.png" Type="http://schemas.openxmlformats.org/officeDocument/2006/relationships/image"/><Relationship Id="rId29" Target="../media/image32.sv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11.pn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34.png" Type="http://schemas.openxmlformats.org/officeDocument/2006/relationships/image"/><Relationship Id="rId12" Target="../media/image35.png" Type="http://schemas.openxmlformats.org/officeDocument/2006/relationships/image"/><Relationship Id="rId13" Target="../media/image15.png" Type="http://schemas.openxmlformats.org/officeDocument/2006/relationships/image"/><Relationship Id="rId14" Target="../media/image16.png" Type="http://schemas.openxmlformats.org/officeDocument/2006/relationships/image"/><Relationship Id="rId15" Target="../media/image17.svg" Type="http://schemas.openxmlformats.org/officeDocument/2006/relationships/image"/><Relationship Id="rId16" Target="../media/image18.png" Type="http://schemas.openxmlformats.org/officeDocument/2006/relationships/image"/><Relationship Id="rId17" Target="../media/image19.svg" Type="http://schemas.openxmlformats.org/officeDocument/2006/relationships/image"/><Relationship Id="rId18" Target="../media/image20.png" Type="http://schemas.openxmlformats.org/officeDocument/2006/relationships/image"/><Relationship Id="rId19" Target="../media/image21.svg" Type="http://schemas.openxmlformats.org/officeDocument/2006/relationships/image"/><Relationship Id="rId2" Target="../media/image1.png" Type="http://schemas.openxmlformats.org/officeDocument/2006/relationships/image"/><Relationship Id="rId20" Target="../media/image22.png" Type="http://schemas.openxmlformats.org/officeDocument/2006/relationships/image"/><Relationship Id="rId21" Target="../media/image23.png" Type="http://schemas.openxmlformats.org/officeDocument/2006/relationships/image"/><Relationship Id="rId22" Target="../media/image24.png" Type="http://schemas.openxmlformats.org/officeDocument/2006/relationships/image"/><Relationship Id="rId23" Target="../media/image25.svg" Type="http://schemas.openxmlformats.org/officeDocument/2006/relationships/image"/><Relationship Id="rId24" Target="../media/image26.png" Type="http://schemas.openxmlformats.org/officeDocument/2006/relationships/image"/><Relationship Id="rId25" Target="../media/image27.svg" Type="http://schemas.openxmlformats.org/officeDocument/2006/relationships/image"/><Relationship Id="rId26" Target="../media/image28.png" Type="http://schemas.openxmlformats.org/officeDocument/2006/relationships/image"/><Relationship Id="rId27" Target="../media/image29.svg" Type="http://schemas.openxmlformats.org/officeDocument/2006/relationships/image"/><Relationship Id="rId28" Target="../media/image30.png" Type="http://schemas.openxmlformats.org/officeDocument/2006/relationships/image"/><Relationship Id="rId29" Target="../media/image31.png" Type="http://schemas.openxmlformats.org/officeDocument/2006/relationships/image"/><Relationship Id="rId3" Target="../media/image2.png" Type="http://schemas.openxmlformats.org/officeDocument/2006/relationships/image"/><Relationship Id="rId30" Target="../media/image32.svg" Type="http://schemas.openxmlformats.org/officeDocument/2006/relationships/image"/><Relationship Id="rId31" Target="../media/image36.png" Type="http://schemas.openxmlformats.org/officeDocument/2006/relationships/image"/><Relationship Id="rId32" Target="../media/image37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11.pn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12" Target="../media/image18.png" Type="http://schemas.openxmlformats.org/officeDocument/2006/relationships/image"/><Relationship Id="rId13" Target="../media/image19.svg" Type="http://schemas.openxmlformats.org/officeDocument/2006/relationships/image"/><Relationship Id="rId14" Target="../media/image20.png" Type="http://schemas.openxmlformats.org/officeDocument/2006/relationships/image"/><Relationship Id="rId15" Target="../media/image21.svg" Type="http://schemas.openxmlformats.org/officeDocument/2006/relationships/image"/><Relationship Id="rId16" Target="../media/image22.png" Type="http://schemas.openxmlformats.org/officeDocument/2006/relationships/image"/><Relationship Id="rId17" Target="../media/image23.png" Type="http://schemas.openxmlformats.org/officeDocument/2006/relationships/image"/><Relationship Id="rId18" Target="../media/image24.png" Type="http://schemas.openxmlformats.org/officeDocument/2006/relationships/image"/><Relationship Id="rId19" Target="../media/image25.svg" Type="http://schemas.openxmlformats.org/officeDocument/2006/relationships/image"/><Relationship Id="rId2" Target="../media/image1.png" Type="http://schemas.openxmlformats.org/officeDocument/2006/relationships/image"/><Relationship Id="rId20" Target="../media/image26.png" Type="http://schemas.openxmlformats.org/officeDocument/2006/relationships/image"/><Relationship Id="rId21" Target="../media/image27.svg" Type="http://schemas.openxmlformats.org/officeDocument/2006/relationships/image"/><Relationship Id="rId22" Target="../media/image28.png" Type="http://schemas.openxmlformats.org/officeDocument/2006/relationships/image"/><Relationship Id="rId23" Target="../media/image29.svg" Type="http://schemas.openxmlformats.org/officeDocument/2006/relationships/image"/><Relationship Id="rId24" Target="../media/image30.png" Type="http://schemas.openxmlformats.org/officeDocument/2006/relationships/image"/><Relationship Id="rId25" Target="../media/image31.png" Type="http://schemas.openxmlformats.org/officeDocument/2006/relationships/image"/><Relationship Id="rId26" Target="../media/image32.svg" Type="http://schemas.openxmlformats.org/officeDocument/2006/relationships/image"/><Relationship Id="rId27" Target="../media/image7.png" Type="http://schemas.openxmlformats.org/officeDocument/2006/relationships/image"/><Relationship Id="rId28" Target="../media/image8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38.pn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38.png" Type="http://schemas.openxmlformats.org/officeDocument/2006/relationships/image"/><Relationship Id="rId12" Target="../media/image3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9.png" Type="http://schemas.openxmlformats.org/officeDocument/2006/relationships/image"/><Relationship Id="rId9" Target="../media/image1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8185254" y="-365461"/>
            <a:ext cx="1917493" cy="1073796"/>
          </a:xfrm>
          <a:custGeom>
            <a:avLst/>
            <a:gdLst/>
            <a:ahLst/>
            <a:cxnLst/>
            <a:rect r="r" b="b" t="t" l="l"/>
            <a:pathLst>
              <a:path h="1073796" w="1917493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592186" y="7186811"/>
            <a:ext cx="19472372" cy="3668710"/>
          </a:xfrm>
          <a:custGeom>
            <a:avLst/>
            <a:gdLst/>
            <a:ahLst/>
            <a:cxnLst/>
            <a:rect r="r" b="b" t="t" l="l"/>
            <a:pathLst>
              <a:path h="3668710" w="19472372">
                <a:moveTo>
                  <a:pt x="19472372" y="0"/>
                </a:moveTo>
                <a:lnTo>
                  <a:pt x="0" y="0"/>
                </a:lnTo>
                <a:lnTo>
                  <a:pt x="0" y="3668711"/>
                </a:lnTo>
                <a:lnTo>
                  <a:pt x="19472372" y="36687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-6877" t="0" r="-6877" b="-9999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2264">
            <a:off x="2125964" y="1332865"/>
            <a:ext cx="13807118" cy="7000792"/>
          </a:xfrm>
          <a:custGeom>
            <a:avLst/>
            <a:gdLst/>
            <a:ahLst/>
            <a:cxnLst/>
            <a:rect r="r" b="b" t="t" l="l"/>
            <a:pathLst>
              <a:path h="7000792" w="13807118">
                <a:moveTo>
                  <a:pt x="0" y="0"/>
                </a:moveTo>
                <a:lnTo>
                  <a:pt x="13807118" y="0"/>
                </a:lnTo>
                <a:lnTo>
                  <a:pt x="13807118" y="7000793"/>
                </a:lnTo>
                <a:lnTo>
                  <a:pt x="0" y="7000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61762" r="-8011" b="-83909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6469866" y="2345186"/>
            <a:ext cx="2096230" cy="1294422"/>
          </a:xfrm>
          <a:custGeom>
            <a:avLst/>
            <a:gdLst/>
            <a:ahLst/>
            <a:cxnLst/>
            <a:rect r="r" b="b" t="t" l="l"/>
            <a:pathLst>
              <a:path h="1294422" w="2096230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67263" y="565239"/>
            <a:ext cx="2019206" cy="1378108"/>
          </a:xfrm>
          <a:custGeom>
            <a:avLst/>
            <a:gdLst/>
            <a:ahLst/>
            <a:cxnLst/>
            <a:rect r="r" b="b" t="t" l="l"/>
            <a:pathLst>
              <a:path h="1378108" w="2019206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075644" y="5143500"/>
            <a:ext cx="1916994" cy="4259986"/>
          </a:xfrm>
          <a:custGeom>
            <a:avLst/>
            <a:gdLst/>
            <a:ahLst/>
            <a:cxnLst/>
            <a:rect r="r" b="b" t="t" l="l"/>
            <a:pathLst>
              <a:path h="4259986" w="1916994">
                <a:moveTo>
                  <a:pt x="0" y="0"/>
                </a:moveTo>
                <a:lnTo>
                  <a:pt x="1916993" y="0"/>
                </a:lnTo>
                <a:lnTo>
                  <a:pt x="1916993" y="4259986"/>
                </a:lnTo>
                <a:lnTo>
                  <a:pt x="0" y="42599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3146578" y="5515485"/>
            <a:ext cx="2016901" cy="3888002"/>
          </a:xfrm>
          <a:custGeom>
            <a:avLst/>
            <a:gdLst/>
            <a:ahLst/>
            <a:cxnLst/>
            <a:rect r="r" b="b" t="t" l="l"/>
            <a:pathLst>
              <a:path h="3888002" w="2016901">
                <a:moveTo>
                  <a:pt x="2016901" y="0"/>
                </a:moveTo>
                <a:lnTo>
                  <a:pt x="0" y="0"/>
                </a:lnTo>
                <a:lnTo>
                  <a:pt x="0" y="3888001"/>
                </a:lnTo>
                <a:lnTo>
                  <a:pt x="2016901" y="3888001"/>
                </a:lnTo>
                <a:lnTo>
                  <a:pt x="2016901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18418" y="3814105"/>
            <a:ext cx="5212098" cy="5589381"/>
          </a:xfrm>
          <a:custGeom>
            <a:avLst/>
            <a:gdLst/>
            <a:ahLst/>
            <a:cxnLst/>
            <a:rect r="r" b="b" t="t" l="l"/>
            <a:pathLst>
              <a:path h="5589381" w="5212098">
                <a:moveTo>
                  <a:pt x="0" y="0"/>
                </a:moveTo>
                <a:lnTo>
                  <a:pt x="5212098" y="0"/>
                </a:lnTo>
                <a:lnTo>
                  <a:pt x="5212098" y="5589381"/>
                </a:lnTo>
                <a:lnTo>
                  <a:pt x="0" y="55893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28514">
            <a:off x="7782513" y="926991"/>
            <a:ext cx="2494020" cy="717031"/>
          </a:xfrm>
          <a:custGeom>
            <a:avLst/>
            <a:gdLst/>
            <a:ahLst/>
            <a:cxnLst/>
            <a:rect r="r" b="b" t="t" l="l"/>
            <a:pathLst>
              <a:path h="717031" w="2494020">
                <a:moveTo>
                  <a:pt x="0" y="0"/>
                </a:moveTo>
                <a:lnTo>
                  <a:pt x="2494020" y="0"/>
                </a:lnTo>
                <a:lnTo>
                  <a:pt x="2494020" y="717031"/>
                </a:lnTo>
                <a:lnTo>
                  <a:pt x="0" y="7170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536973" y="7391362"/>
            <a:ext cx="760620" cy="1418406"/>
          </a:xfrm>
          <a:custGeom>
            <a:avLst/>
            <a:gdLst/>
            <a:ahLst/>
            <a:cxnLst/>
            <a:rect r="r" b="b" t="t" l="l"/>
            <a:pathLst>
              <a:path h="1418406" w="760620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376988">
            <a:off x="7682919" y="7425412"/>
            <a:ext cx="707972" cy="1561704"/>
          </a:xfrm>
          <a:custGeom>
            <a:avLst/>
            <a:gdLst/>
            <a:ahLst/>
            <a:cxnLst/>
            <a:rect r="r" b="b" t="t" l="l"/>
            <a:pathLst>
              <a:path h="1561704" w="707972">
                <a:moveTo>
                  <a:pt x="0" y="0"/>
                </a:moveTo>
                <a:lnTo>
                  <a:pt x="707973" y="0"/>
                </a:lnTo>
                <a:lnTo>
                  <a:pt x="707973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-78142">
            <a:off x="4528429" y="3177071"/>
            <a:ext cx="9587374" cy="3560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83"/>
              </a:lnSpc>
            </a:pPr>
            <a:r>
              <a:rPr lang="en-US" sz="12266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Bé cất balo ở đâu nhỉ?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8185254" y="-365461"/>
            <a:ext cx="1917493" cy="1073796"/>
          </a:xfrm>
          <a:custGeom>
            <a:avLst/>
            <a:gdLst/>
            <a:ahLst/>
            <a:cxnLst/>
            <a:rect r="r" b="b" t="t" l="l"/>
            <a:pathLst>
              <a:path h="1073796" w="1917493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706663" y="7565860"/>
            <a:ext cx="19472372" cy="3225112"/>
          </a:xfrm>
          <a:custGeom>
            <a:avLst/>
            <a:gdLst/>
            <a:ahLst/>
            <a:cxnLst/>
            <a:rect r="r" b="b" t="t" l="l"/>
            <a:pathLst>
              <a:path h="3225112" w="1947237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0" t="0" r="0" b="-9999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66867" y="2299618"/>
            <a:ext cx="5436443" cy="6523017"/>
          </a:xfrm>
          <a:custGeom>
            <a:avLst/>
            <a:gdLst/>
            <a:ahLst/>
            <a:cxnLst/>
            <a:rect r="r" b="b" t="t" l="l"/>
            <a:pathLst>
              <a:path h="6523017" w="5436443">
                <a:moveTo>
                  <a:pt x="0" y="0"/>
                </a:moveTo>
                <a:lnTo>
                  <a:pt x="5436444" y="0"/>
                </a:lnTo>
                <a:lnTo>
                  <a:pt x="5436444" y="6523017"/>
                </a:lnTo>
                <a:lnTo>
                  <a:pt x="0" y="65230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1041" t="-117924" r="-24850" b="-104090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6469866" y="2345186"/>
            <a:ext cx="2096230" cy="1294422"/>
          </a:xfrm>
          <a:custGeom>
            <a:avLst/>
            <a:gdLst/>
            <a:ahLst/>
            <a:cxnLst/>
            <a:rect r="r" b="b" t="t" l="l"/>
            <a:pathLst>
              <a:path h="1294422" w="2096230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67263" y="565239"/>
            <a:ext cx="2019206" cy="1378108"/>
          </a:xfrm>
          <a:custGeom>
            <a:avLst/>
            <a:gdLst/>
            <a:ahLst/>
            <a:cxnLst/>
            <a:rect r="r" b="b" t="t" l="l"/>
            <a:pathLst>
              <a:path h="1378108" w="2019206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00739" y="7404229"/>
            <a:ext cx="760620" cy="1418406"/>
          </a:xfrm>
          <a:custGeom>
            <a:avLst/>
            <a:gdLst/>
            <a:ahLst/>
            <a:cxnLst/>
            <a:rect r="r" b="b" t="t" l="l"/>
            <a:pathLst>
              <a:path h="1418406" w="760620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376988">
            <a:off x="11646686" y="7438280"/>
            <a:ext cx="707972" cy="1561704"/>
          </a:xfrm>
          <a:custGeom>
            <a:avLst/>
            <a:gdLst/>
            <a:ahLst/>
            <a:cxnLst/>
            <a:rect r="r" b="b" t="t" l="l"/>
            <a:pathLst>
              <a:path h="1561704" w="707972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062853" y="6875327"/>
            <a:ext cx="1740457" cy="2158707"/>
          </a:xfrm>
          <a:custGeom>
            <a:avLst/>
            <a:gdLst/>
            <a:ahLst/>
            <a:cxnLst/>
            <a:rect r="r" b="b" t="t" l="l"/>
            <a:pathLst>
              <a:path h="2158707" w="174045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07145">
            <a:off x="8419910" y="1377290"/>
            <a:ext cx="2895473" cy="914487"/>
          </a:xfrm>
          <a:custGeom>
            <a:avLst/>
            <a:gdLst/>
            <a:ahLst/>
            <a:cxnLst/>
            <a:rect r="r" b="b" t="t" l="l"/>
            <a:pathLst>
              <a:path h="914487" w="2895473">
                <a:moveTo>
                  <a:pt x="0" y="0"/>
                </a:moveTo>
                <a:lnTo>
                  <a:pt x="2895473" y="0"/>
                </a:lnTo>
                <a:lnTo>
                  <a:pt x="2895473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642340" y="1834533"/>
            <a:ext cx="10328993" cy="6988102"/>
            <a:chOff x="0" y="0"/>
            <a:chExt cx="13771991" cy="931746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771991" cy="9317469"/>
            </a:xfrm>
            <a:custGeom>
              <a:avLst/>
              <a:gdLst/>
              <a:ahLst/>
              <a:cxnLst/>
              <a:rect r="r" b="b" t="t" l="l"/>
              <a:pathLst>
                <a:path h="9317469" w="13771991">
                  <a:moveTo>
                    <a:pt x="0" y="0"/>
                  </a:moveTo>
                  <a:lnTo>
                    <a:pt x="13771991" y="0"/>
                  </a:lnTo>
                  <a:lnTo>
                    <a:pt x="13771991" y="9317469"/>
                  </a:lnTo>
                  <a:lnTo>
                    <a:pt x="0" y="9317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-20652" r="0" b="-27156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346137" y="1543818"/>
              <a:ext cx="1293540" cy="1293540"/>
            </a:xfrm>
            <a:custGeom>
              <a:avLst/>
              <a:gdLst/>
              <a:ahLst/>
              <a:cxnLst/>
              <a:rect r="r" b="b" t="t" l="l"/>
              <a:pathLst>
                <a:path h="1293540" w="1293540">
                  <a:moveTo>
                    <a:pt x="0" y="0"/>
                  </a:moveTo>
                  <a:lnTo>
                    <a:pt x="1293541" y="0"/>
                  </a:lnTo>
                  <a:lnTo>
                    <a:pt x="1293541" y="1293540"/>
                  </a:lnTo>
                  <a:lnTo>
                    <a:pt x="0" y="1293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588098" y="3355092"/>
              <a:ext cx="1051580" cy="1056864"/>
            </a:xfrm>
            <a:custGeom>
              <a:avLst/>
              <a:gdLst/>
              <a:ahLst/>
              <a:cxnLst/>
              <a:rect r="r" b="b" t="t" l="l"/>
              <a:pathLst>
                <a:path h="1056864" w="1051580">
                  <a:moveTo>
                    <a:pt x="0" y="0"/>
                  </a:moveTo>
                  <a:lnTo>
                    <a:pt x="1051580" y="0"/>
                  </a:lnTo>
                  <a:lnTo>
                    <a:pt x="1051580" y="1056864"/>
                  </a:lnTo>
                  <a:lnTo>
                    <a:pt x="0" y="10568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5714924" y="1617492"/>
              <a:ext cx="950236" cy="989830"/>
            </a:xfrm>
            <a:custGeom>
              <a:avLst/>
              <a:gdLst/>
              <a:ahLst/>
              <a:cxnLst/>
              <a:rect r="r" b="b" t="t" l="l"/>
              <a:pathLst>
                <a:path h="989830" w="950236">
                  <a:moveTo>
                    <a:pt x="0" y="0"/>
                  </a:moveTo>
                  <a:lnTo>
                    <a:pt x="950237" y="0"/>
                  </a:lnTo>
                  <a:lnTo>
                    <a:pt x="950237" y="989830"/>
                  </a:lnTo>
                  <a:lnTo>
                    <a:pt x="0" y="98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3723328" y="1437665"/>
              <a:ext cx="907946" cy="1169657"/>
            </a:xfrm>
            <a:custGeom>
              <a:avLst/>
              <a:gdLst/>
              <a:ahLst/>
              <a:cxnLst/>
              <a:rect r="r" b="b" t="t" l="l"/>
              <a:pathLst>
                <a:path h="1169657" w="907946">
                  <a:moveTo>
                    <a:pt x="0" y="0"/>
                  </a:moveTo>
                  <a:lnTo>
                    <a:pt x="907946" y="0"/>
                  </a:lnTo>
                  <a:lnTo>
                    <a:pt x="907946" y="1169657"/>
                  </a:lnTo>
                  <a:lnTo>
                    <a:pt x="0" y="1169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7616927" y="1527578"/>
              <a:ext cx="1014678" cy="1169657"/>
            </a:xfrm>
            <a:custGeom>
              <a:avLst/>
              <a:gdLst/>
              <a:ahLst/>
              <a:cxnLst/>
              <a:rect r="r" b="b" t="t" l="l"/>
              <a:pathLst>
                <a:path h="1169657" w="1014678">
                  <a:moveTo>
                    <a:pt x="0" y="0"/>
                  </a:moveTo>
                  <a:lnTo>
                    <a:pt x="1014678" y="0"/>
                  </a:lnTo>
                  <a:lnTo>
                    <a:pt x="1014678" y="1169657"/>
                  </a:lnTo>
                  <a:lnTo>
                    <a:pt x="0" y="1169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9871444" y="1387456"/>
              <a:ext cx="860006" cy="1219866"/>
            </a:xfrm>
            <a:custGeom>
              <a:avLst/>
              <a:gdLst/>
              <a:ahLst/>
              <a:cxnLst/>
              <a:rect r="r" b="b" t="t" l="l"/>
              <a:pathLst>
                <a:path h="1219866" w="860006">
                  <a:moveTo>
                    <a:pt x="0" y="0"/>
                  </a:moveTo>
                  <a:lnTo>
                    <a:pt x="860006" y="0"/>
                  </a:lnTo>
                  <a:lnTo>
                    <a:pt x="860006" y="1219866"/>
                  </a:lnTo>
                  <a:lnTo>
                    <a:pt x="0" y="1219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3723328" y="3355092"/>
              <a:ext cx="1167981" cy="1167981"/>
            </a:xfrm>
            <a:custGeom>
              <a:avLst/>
              <a:gdLst/>
              <a:ahLst/>
              <a:cxnLst/>
              <a:rect r="r" b="b" t="t" l="l"/>
              <a:pathLst>
                <a:path h="1167981" w="1167981">
                  <a:moveTo>
                    <a:pt x="0" y="0"/>
                  </a:moveTo>
                  <a:lnTo>
                    <a:pt x="1167981" y="0"/>
                  </a:lnTo>
                  <a:lnTo>
                    <a:pt x="1167981" y="1167981"/>
                  </a:lnTo>
                  <a:lnTo>
                    <a:pt x="0" y="1167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8061934" y="3497308"/>
              <a:ext cx="815180" cy="914648"/>
            </a:xfrm>
            <a:custGeom>
              <a:avLst/>
              <a:gdLst/>
              <a:ahLst/>
              <a:cxnLst/>
              <a:rect r="r" b="b" t="t" l="l"/>
              <a:pathLst>
                <a:path h="914648" w="815180">
                  <a:moveTo>
                    <a:pt x="0" y="0"/>
                  </a:moveTo>
                  <a:lnTo>
                    <a:pt x="815179" y="0"/>
                  </a:lnTo>
                  <a:lnTo>
                    <a:pt x="815179" y="914648"/>
                  </a:lnTo>
                  <a:lnTo>
                    <a:pt x="0" y="914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5714924" y="3378955"/>
              <a:ext cx="950236" cy="1279780"/>
            </a:xfrm>
            <a:custGeom>
              <a:avLst/>
              <a:gdLst/>
              <a:ahLst/>
              <a:cxnLst/>
              <a:rect r="r" b="b" t="t" l="l"/>
              <a:pathLst>
                <a:path h="1279780" w="950236">
                  <a:moveTo>
                    <a:pt x="0" y="0"/>
                  </a:moveTo>
                  <a:lnTo>
                    <a:pt x="950237" y="0"/>
                  </a:lnTo>
                  <a:lnTo>
                    <a:pt x="950237" y="1279780"/>
                  </a:lnTo>
                  <a:lnTo>
                    <a:pt x="0" y="127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1394009" y="3192090"/>
              <a:ext cx="1219866" cy="1219866"/>
            </a:xfrm>
            <a:custGeom>
              <a:avLst/>
              <a:gdLst/>
              <a:ahLst/>
              <a:cxnLst/>
              <a:rect r="r" b="b" t="t" l="l"/>
              <a:pathLst>
                <a:path h="1219866" w="1219866">
                  <a:moveTo>
                    <a:pt x="0" y="0"/>
                  </a:moveTo>
                  <a:lnTo>
                    <a:pt x="1219866" y="0"/>
                  </a:lnTo>
                  <a:lnTo>
                    <a:pt x="1219866" y="1219866"/>
                  </a:lnTo>
                  <a:lnTo>
                    <a:pt x="0" y="1219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11539698" y="3905749"/>
            <a:ext cx="5090781" cy="2380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62"/>
              </a:lnSpc>
            </a:pPr>
            <a:r>
              <a:rPr lang="en-US" sz="7136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Đây là hình của ai nhỉ?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8185254" y="-365461"/>
            <a:ext cx="1917493" cy="1073796"/>
          </a:xfrm>
          <a:custGeom>
            <a:avLst/>
            <a:gdLst/>
            <a:ahLst/>
            <a:cxnLst/>
            <a:rect r="r" b="b" t="t" l="l"/>
            <a:pathLst>
              <a:path h="1073796" w="1917493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706663" y="7565860"/>
            <a:ext cx="19472372" cy="3225112"/>
          </a:xfrm>
          <a:custGeom>
            <a:avLst/>
            <a:gdLst/>
            <a:ahLst/>
            <a:cxnLst/>
            <a:rect r="r" b="b" t="t" l="l"/>
            <a:pathLst>
              <a:path h="3225112" w="1947237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0" t="0" r="0" b="-9999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125964" y="1332865"/>
            <a:ext cx="13807118" cy="7229746"/>
          </a:xfrm>
          <a:custGeom>
            <a:avLst/>
            <a:gdLst/>
            <a:ahLst/>
            <a:cxnLst/>
            <a:rect r="r" b="b" t="t" l="l"/>
            <a:pathLst>
              <a:path h="7229746" w="13807118">
                <a:moveTo>
                  <a:pt x="0" y="0"/>
                </a:moveTo>
                <a:lnTo>
                  <a:pt x="13807118" y="0"/>
                </a:lnTo>
                <a:lnTo>
                  <a:pt x="13807118" y="7229747"/>
                </a:lnTo>
                <a:lnTo>
                  <a:pt x="0" y="72297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806" r="-8011" b="-7808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6469866" y="2345186"/>
            <a:ext cx="2096230" cy="1294422"/>
          </a:xfrm>
          <a:custGeom>
            <a:avLst/>
            <a:gdLst/>
            <a:ahLst/>
            <a:cxnLst/>
            <a:rect r="r" b="b" t="t" l="l"/>
            <a:pathLst>
              <a:path h="1294422" w="2096230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67263" y="565239"/>
            <a:ext cx="2019206" cy="1378108"/>
          </a:xfrm>
          <a:custGeom>
            <a:avLst/>
            <a:gdLst/>
            <a:ahLst/>
            <a:cxnLst/>
            <a:rect r="r" b="b" t="t" l="l"/>
            <a:pathLst>
              <a:path h="1378108" w="2019206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844170" y="7565860"/>
            <a:ext cx="760620" cy="1418406"/>
          </a:xfrm>
          <a:custGeom>
            <a:avLst/>
            <a:gdLst/>
            <a:ahLst/>
            <a:cxnLst/>
            <a:rect r="r" b="b" t="t" l="l"/>
            <a:pathLst>
              <a:path h="1418406" w="760620">
                <a:moveTo>
                  <a:pt x="0" y="0"/>
                </a:moveTo>
                <a:lnTo>
                  <a:pt x="760620" y="0"/>
                </a:lnTo>
                <a:lnTo>
                  <a:pt x="760620" y="1418405"/>
                </a:lnTo>
                <a:lnTo>
                  <a:pt x="0" y="14184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376988">
            <a:off x="11999494" y="7770762"/>
            <a:ext cx="632172" cy="1394497"/>
          </a:xfrm>
          <a:custGeom>
            <a:avLst/>
            <a:gdLst/>
            <a:ahLst/>
            <a:cxnLst/>
            <a:rect r="r" b="b" t="t" l="l"/>
            <a:pathLst>
              <a:path h="1394497" w="632172">
                <a:moveTo>
                  <a:pt x="0" y="0"/>
                </a:moveTo>
                <a:lnTo>
                  <a:pt x="632172" y="0"/>
                </a:lnTo>
                <a:lnTo>
                  <a:pt x="632172" y="1394498"/>
                </a:lnTo>
                <a:lnTo>
                  <a:pt x="0" y="13944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311017">
            <a:off x="7787359" y="941066"/>
            <a:ext cx="2484328" cy="783599"/>
          </a:xfrm>
          <a:custGeom>
            <a:avLst/>
            <a:gdLst/>
            <a:ahLst/>
            <a:cxnLst/>
            <a:rect r="r" b="b" t="t" l="l"/>
            <a:pathLst>
              <a:path h="783599" w="2484328">
                <a:moveTo>
                  <a:pt x="0" y="0"/>
                </a:moveTo>
                <a:lnTo>
                  <a:pt x="2484328" y="0"/>
                </a:lnTo>
                <a:lnTo>
                  <a:pt x="2484328" y="783599"/>
                </a:lnTo>
                <a:lnTo>
                  <a:pt x="0" y="7835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71796" y="2622703"/>
            <a:ext cx="2311900" cy="6750074"/>
          </a:xfrm>
          <a:custGeom>
            <a:avLst/>
            <a:gdLst/>
            <a:ahLst/>
            <a:cxnLst/>
            <a:rect r="r" b="b" t="t" l="l"/>
            <a:pathLst>
              <a:path h="6750074" w="2311900">
                <a:moveTo>
                  <a:pt x="0" y="0"/>
                </a:moveTo>
                <a:lnTo>
                  <a:pt x="2311901" y="0"/>
                </a:lnTo>
                <a:lnTo>
                  <a:pt x="2311901" y="6750074"/>
                </a:lnTo>
                <a:lnTo>
                  <a:pt x="0" y="67500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100054" y="6365235"/>
            <a:ext cx="1520521" cy="2655932"/>
          </a:xfrm>
          <a:custGeom>
            <a:avLst/>
            <a:gdLst/>
            <a:ahLst/>
            <a:cxnLst/>
            <a:rect r="r" b="b" t="t" l="l"/>
            <a:pathLst>
              <a:path h="2655932" w="1520521">
                <a:moveTo>
                  <a:pt x="0" y="0"/>
                </a:moveTo>
                <a:lnTo>
                  <a:pt x="1520521" y="0"/>
                </a:lnTo>
                <a:lnTo>
                  <a:pt x="1520521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137509" y="1254293"/>
            <a:ext cx="10328993" cy="6988102"/>
          </a:xfrm>
          <a:custGeom>
            <a:avLst/>
            <a:gdLst/>
            <a:ahLst/>
            <a:cxnLst/>
            <a:rect r="r" b="b" t="t" l="l"/>
            <a:pathLst>
              <a:path h="6988102" w="10328993">
                <a:moveTo>
                  <a:pt x="0" y="0"/>
                </a:moveTo>
                <a:lnTo>
                  <a:pt x="10328993" y="0"/>
                </a:lnTo>
                <a:lnTo>
                  <a:pt x="10328993" y="6988102"/>
                </a:lnTo>
                <a:lnTo>
                  <a:pt x="0" y="69881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20652" r="0" b="-27156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147112" y="2412157"/>
            <a:ext cx="970155" cy="970155"/>
          </a:xfrm>
          <a:custGeom>
            <a:avLst/>
            <a:gdLst/>
            <a:ahLst/>
            <a:cxnLst/>
            <a:rect r="r" b="b" t="t" l="l"/>
            <a:pathLst>
              <a:path h="970155" w="970155">
                <a:moveTo>
                  <a:pt x="0" y="0"/>
                </a:moveTo>
                <a:lnTo>
                  <a:pt x="970155" y="0"/>
                </a:lnTo>
                <a:lnTo>
                  <a:pt x="970155" y="970155"/>
                </a:lnTo>
                <a:lnTo>
                  <a:pt x="0" y="9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328582" y="3770612"/>
            <a:ext cx="788685" cy="792648"/>
          </a:xfrm>
          <a:custGeom>
            <a:avLst/>
            <a:gdLst/>
            <a:ahLst/>
            <a:cxnLst/>
            <a:rect r="r" b="b" t="t" l="l"/>
            <a:pathLst>
              <a:path h="792648" w="788685">
                <a:moveTo>
                  <a:pt x="0" y="0"/>
                </a:moveTo>
                <a:lnTo>
                  <a:pt x="788685" y="0"/>
                </a:lnTo>
                <a:lnTo>
                  <a:pt x="788685" y="792648"/>
                </a:lnTo>
                <a:lnTo>
                  <a:pt x="0" y="7926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423702" y="2467412"/>
            <a:ext cx="712677" cy="742372"/>
          </a:xfrm>
          <a:custGeom>
            <a:avLst/>
            <a:gdLst/>
            <a:ahLst/>
            <a:cxnLst/>
            <a:rect r="r" b="b" t="t" l="l"/>
            <a:pathLst>
              <a:path h="742372" w="712677">
                <a:moveTo>
                  <a:pt x="0" y="0"/>
                </a:moveTo>
                <a:lnTo>
                  <a:pt x="712677" y="0"/>
                </a:lnTo>
                <a:lnTo>
                  <a:pt x="712677" y="742373"/>
                </a:lnTo>
                <a:lnTo>
                  <a:pt x="0" y="7423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930004" y="2332542"/>
            <a:ext cx="680960" cy="877243"/>
          </a:xfrm>
          <a:custGeom>
            <a:avLst/>
            <a:gdLst/>
            <a:ahLst/>
            <a:cxnLst/>
            <a:rect r="r" b="b" t="t" l="l"/>
            <a:pathLst>
              <a:path h="877243" w="680960">
                <a:moveTo>
                  <a:pt x="0" y="0"/>
                </a:moveTo>
                <a:lnTo>
                  <a:pt x="680960" y="0"/>
                </a:lnTo>
                <a:lnTo>
                  <a:pt x="680960" y="877243"/>
                </a:lnTo>
                <a:lnTo>
                  <a:pt x="0" y="87724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850204" y="2399977"/>
            <a:ext cx="761008" cy="877243"/>
          </a:xfrm>
          <a:custGeom>
            <a:avLst/>
            <a:gdLst/>
            <a:ahLst/>
            <a:cxnLst/>
            <a:rect r="r" b="b" t="t" l="l"/>
            <a:pathLst>
              <a:path h="877243" w="761008">
                <a:moveTo>
                  <a:pt x="0" y="0"/>
                </a:moveTo>
                <a:lnTo>
                  <a:pt x="761008" y="0"/>
                </a:lnTo>
                <a:lnTo>
                  <a:pt x="761008" y="877243"/>
                </a:lnTo>
                <a:lnTo>
                  <a:pt x="0" y="87724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541092" y="2294885"/>
            <a:ext cx="645004" cy="914899"/>
          </a:xfrm>
          <a:custGeom>
            <a:avLst/>
            <a:gdLst/>
            <a:ahLst/>
            <a:cxnLst/>
            <a:rect r="r" b="b" t="t" l="l"/>
            <a:pathLst>
              <a:path h="914899" w="645004">
                <a:moveTo>
                  <a:pt x="0" y="0"/>
                </a:moveTo>
                <a:lnTo>
                  <a:pt x="645004" y="0"/>
                </a:lnTo>
                <a:lnTo>
                  <a:pt x="645004" y="914900"/>
                </a:lnTo>
                <a:lnTo>
                  <a:pt x="0" y="9149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930004" y="3770612"/>
            <a:ext cx="875986" cy="875986"/>
          </a:xfrm>
          <a:custGeom>
            <a:avLst/>
            <a:gdLst/>
            <a:ahLst/>
            <a:cxnLst/>
            <a:rect r="r" b="b" t="t" l="l"/>
            <a:pathLst>
              <a:path h="875986" w="875986">
                <a:moveTo>
                  <a:pt x="0" y="0"/>
                </a:moveTo>
                <a:lnTo>
                  <a:pt x="875986" y="0"/>
                </a:lnTo>
                <a:lnTo>
                  <a:pt x="875986" y="875986"/>
                </a:lnTo>
                <a:lnTo>
                  <a:pt x="0" y="87598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183959" y="3877275"/>
            <a:ext cx="611385" cy="685986"/>
          </a:xfrm>
          <a:custGeom>
            <a:avLst/>
            <a:gdLst/>
            <a:ahLst/>
            <a:cxnLst/>
            <a:rect r="r" b="b" t="t" l="l"/>
            <a:pathLst>
              <a:path h="685986" w="611385">
                <a:moveTo>
                  <a:pt x="0" y="0"/>
                </a:moveTo>
                <a:lnTo>
                  <a:pt x="611385" y="0"/>
                </a:lnTo>
                <a:lnTo>
                  <a:pt x="611385" y="685985"/>
                </a:lnTo>
                <a:lnTo>
                  <a:pt x="0" y="68598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9423702" y="3788510"/>
            <a:ext cx="712677" cy="959835"/>
          </a:xfrm>
          <a:custGeom>
            <a:avLst/>
            <a:gdLst/>
            <a:ahLst/>
            <a:cxnLst/>
            <a:rect r="r" b="b" t="t" l="l"/>
            <a:pathLst>
              <a:path h="959835" w="712677">
                <a:moveTo>
                  <a:pt x="0" y="0"/>
                </a:moveTo>
                <a:lnTo>
                  <a:pt x="712677" y="0"/>
                </a:lnTo>
                <a:lnTo>
                  <a:pt x="712677" y="959834"/>
                </a:lnTo>
                <a:lnTo>
                  <a:pt x="0" y="959834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683016" y="3648361"/>
            <a:ext cx="914899" cy="914899"/>
          </a:xfrm>
          <a:custGeom>
            <a:avLst/>
            <a:gdLst/>
            <a:ahLst/>
            <a:cxnLst/>
            <a:rect r="r" b="b" t="t" l="l"/>
            <a:pathLst>
              <a:path h="914899" w="914899">
                <a:moveTo>
                  <a:pt x="0" y="0"/>
                </a:moveTo>
                <a:lnTo>
                  <a:pt x="914899" y="0"/>
                </a:lnTo>
                <a:lnTo>
                  <a:pt x="914899" y="914899"/>
                </a:lnTo>
                <a:lnTo>
                  <a:pt x="0" y="91489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2327746" y="5653985"/>
            <a:ext cx="2525589" cy="2814026"/>
          </a:xfrm>
          <a:custGeom>
            <a:avLst/>
            <a:gdLst/>
            <a:ahLst/>
            <a:cxnLst/>
            <a:rect r="r" b="b" t="t" l="l"/>
            <a:pathLst>
              <a:path h="2814026" w="2525589">
                <a:moveTo>
                  <a:pt x="0" y="0"/>
                </a:moveTo>
                <a:lnTo>
                  <a:pt x="2525589" y="0"/>
                </a:lnTo>
                <a:lnTo>
                  <a:pt x="2525589" y="2814026"/>
                </a:lnTo>
                <a:lnTo>
                  <a:pt x="0" y="2814026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3027152" y="8724537"/>
            <a:ext cx="12793099" cy="14285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72"/>
              </a:lnSpc>
              <a:spcBef>
                <a:spcPct val="0"/>
              </a:spcBef>
            </a:pPr>
            <a:r>
              <a:rPr lang="en-US" sz="4975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Cô đeo ba lô, đến ngăn tủ của mình, nhẹ nhàng tháo ba lô và cất vào đúng ngăn.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8185254" y="-365461"/>
            <a:ext cx="1917493" cy="1073796"/>
          </a:xfrm>
          <a:custGeom>
            <a:avLst/>
            <a:gdLst/>
            <a:ahLst/>
            <a:cxnLst/>
            <a:rect r="r" b="b" t="t" l="l"/>
            <a:pathLst>
              <a:path h="1073796" w="1917493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706663" y="7565860"/>
            <a:ext cx="19472372" cy="3225112"/>
          </a:xfrm>
          <a:custGeom>
            <a:avLst/>
            <a:gdLst/>
            <a:ahLst/>
            <a:cxnLst/>
            <a:rect r="r" b="b" t="t" l="l"/>
            <a:pathLst>
              <a:path h="3225112" w="1947237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0" t="0" r="0" b="-9999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125964" y="1332865"/>
            <a:ext cx="13807118" cy="7272675"/>
          </a:xfrm>
          <a:custGeom>
            <a:avLst/>
            <a:gdLst/>
            <a:ahLst/>
            <a:cxnLst/>
            <a:rect r="r" b="b" t="t" l="l"/>
            <a:pathLst>
              <a:path h="7272675" w="13807118">
                <a:moveTo>
                  <a:pt x="0" y="0"/>
                </a:moveTo>
                <a:lnTo>
                  <a:pt x="13807118" y="0"/>
                </a:lnTo>
                <a:lnTo>
                  <a:pt x="13807118" y="7272675"/>
                </a:lnTo>
                <a:lnTo>
                  <a:pt x="0" y="72726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453" r="-8011" b="-77034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6469866" y="2345186"/>
            <a:ext cx="2096230" cy="1294422"/>
          </a:xfrm>
          <a:custGeom>
            <a:avLst/>
            <a:gdLst/>
            <a:ahLst/>
            <a:cxnLst/>
            <a:rect r="r" b="b" t="t" l="l"/>
            <a:pathLst>
              <a:path h="1294422" w="2096230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67263" y="565239"/>
            <a:ext cx="2019206" cy="1378108"/>
          </a:xfrm>
          <a:custGeom>
            <a:avLst/>
            <a:gdLst/>
            <a:ahLst/>
            <a:cxnLst/>
            <a:rect r="r" b="b" t="t" l="l"/>
            <a:pathLst>
              <a:path h="1378108" w="2019206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98384">
            <a:off x="7846870" y="961021"/>
            <a:ext cx="2594260" cy="743688"/>
          </a:xfrm>
          <a:custGeom>
            <a:avLst/>
            <a:gdLst/>
            <a:ahLst/>
            <a:cxnLst/>
            <a:rect r="r" b="b" t="t" l="l"/>
            <a:pathLst>
              <a:path h="743688" w="2594260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95428" y="8873567"/>
            <a:ext cx="6468189" cy="1185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00"/>
              </a:lnSpc>
              <a:spcBef>
                <a:spcPct val="0"/>
              </a:spcBef>
            </a:pPr>
            <a:r>
              <a:rPr lang="en-US" sz="8070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Trẻ thực hành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6383394" y="1688350"/>
            <a:ext cx="9525884" cy="6444757"/>
            <a:chOff x="0" y="0"/>
            <a:chExt cx="12701179" cy="859300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701179" cy="8593009"/>
            </a:xfrm>
            <a:custGeom>
              <a:avLst/>
              <a:gdLst/>
              <a:ahLst/>
              <a:cxnLst/>
              <a:rect r="r" b="b" t="t" l="l"/>
              <a:pathLst>
                <a:path h="8593009" w="12701179">
                  <a:moveTo>
                    <a:pt x="0" y="0"/>
                  </a:moveTo>
                  <a:lnTo>
                    <a:pt x="12701179" y="0"/>
                  </a:lnTo>
                  <a:lnTo>
                    <a:pt x="12701179" y="8593009"/>
                  </a:lnTo>
                  <a:lnTo>
                    <a:pt x="0" y="8593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20652" r="0" b="-27156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241471" y="1423782"/>
              <a:ext cx="1192964" cy="1192964"/>
            </a:xfrm>
            <a:custGeom>
              <a:avLst/>
              <a:gdLst/>
              <a:ahLst/>
              <a:cxnLst/>
              <a:rect r="r" b="b" t="t" l="l"/>
              <a:pathLst>
                <a:path h="1192964" w="1192964">
                  <a:moveTo>
                    <a:pt x="0" y="0"/>
                  </a:moveTo>
                  <a:lnTo>
                    <a:pt x="1192964" y="0"/>
                  </a:lnTo>
                  <a:lnTo>
                    <a:pt x="1192964" y="1192963"/>
                  </a:lnTo>
                  <a:lnTo>
                    <a:pt x="0" y="11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464619" y="3094224"/>
              <a:ext cx="969816" cy="974690"/>
            </a:xfrm>
            <a:custGeom>
              <a:avLst/>
              <a:gdLst/>
              <a:ahLst/>
              <a:cxnLst/>
              <a:rect r="r" b="b" t="t" l="l"/>
              <a:pathLst>
                <a:path h="974690" w="969816">
                  <a:moveTo>
                    <a:pt x="0" y="0"/>
                  </a:moveTo>
                  <a:lnTo>
                    <a:pt x="969816" y="0"/>
                  </a:lnTo>
                  <a:lnTo>
                    <a:pt x="969816" y="974689"/>
                  </a:lnTo>
                  <a:lnTo>
                    <a:pt x="0" y="9746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5270572" y="1491727"/>
              <a:ext cx="876353" cy="912867"/>
            </a:xfrm>
            <a:custGeom>
              <a:avLst/>
              <a:gdLst/>
              <a:ahLst/>
              <a:cxnLst/>
              <a:rect r="r" b="b" t="t" l="l"/>
              <a:pathLst>
                <a:path h="912867" w="876353">
                  <a:moveTo>
                    <a:pt x="0" y="0"/>
                  </a:moveTo>
                  <a:lnTo>
                    <a:pt x="876353" y="0"/>
                  </a:lnTo>
                  <a:lnTo>
                    <a:pt x="876353" y="912868"/>
                  </a:lnTo>
                  <a:lnTo>
                    <a:pt x="0" y="912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3433828" y="1325882"/>
              <a:ext cx="837351" cy="1078713"/>
            </a:xfrm>
            <a:custGeom>
              <a:avLst/>
              <a:gdLst/>
              <a:ahLst/>
              <a:cxnLst/>
              <a:rect r="r" b="b" t="t" l="l"/>
              <a:pathLst>
                <a:path h="1078713" w="837351">
                  <a:moveTo>
                    <a:pt x="0" y="0"/>
                  </a:moveTo>
                  <a:lnTo>
                    <a:pt x="837351" y="0"/>
                  </a:lnTo>
                  <a:lnTo>
                    <a:pt x="837351" y="1078713"/>
                  </a:lnTo>
                  <a:lnTo>
                    <a:pt x="0" y="1078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024689" y="1408805"/>
              <a:ext cx="935783" cy="1078713"/>
            </a:xfrm>
            <a:custGeom>
              <a:avLst/>
              <a:gdLst/>
              <a:ahLst/>
              <a:cxnLst/>
              <a:rect r="r" b="b" t="t" l="l"/>
              <a:pathLst>
                <a:path h="1078713" w="935783">
                  <a:moveTo>
                    <a:pt x="0" y="0"/>
                  </a:moveTo>
                  <a:lnTo>
                    <a:pt x="935783" y="0"/>
                  </a:lnTo>
                  <a:lnTo>
                    <a:pt x="935783" y="1078712"/>
                  </a:lnTo>
                  <a:lnTo>
                    <a:pt x="0" y="1078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9103911" y="1279577"/>
              <a:ext cx="793138" cy="1125018"/>
            </a:xfrm>
            <a:custGeom>
              <a:avLst/>
              <a:gdLst/>
              <a:ahLst/>
              <a:cxnLst/>
              <a:rect r="r" b="b" t="t" l="l"/>
              <a:pathLst>
                <a:path h="1125018" w="793138">
                  <a:moveTo>
                    <a:pt x="0" y="0"/>
                  </a:moveTo>
                  <a:lnTo>
                    <a:pt x="793137" y="0"/>
                  </a:lnTo>
                  <a:lnTo>
                    <a:pt x="793137" y="1125018"/>
                  </a:lnTo>
                  <a:lnTo>
                    <a:pt x="0" y="1125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3433828" y="3094224"/>
              <a:ext cx="1077167" cy="1077167"/>
            </a:xfrm>
            <a:custGeom>
              <a:avLst/>
              <a:gdLst/>
              <a:ahLst/>
              <a:cxnLst/>
              <a:rect r="r" b="b" t="t" l="l"/>
              <a:pathLst>
                <a:path h="1077167" w="1077167">
                  <a:moveTo>
                    <a:pt x="0" y="0"/>
                  </a:moveTo>
                  <a:lnTo>
                    <a:pt x="1077167" y="0"/>
                  </a:lnTo>
                  <a:lnTo>
                    <a:pt x="1077167" y="1077167"/>
                  </a:lnTo>
                  <a:lnTo>
                    <a:pt x="0" y="1077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7435095" y="3225382"/>
              <a:ext cx="751797" cy="843531"/>
            </a:xfrm>
            <a:custGeom>
              <a:avLst/>
              <a:gdLst/>
              <a:ahLst/>
              <a:cxnLst/>
              <a:rect r="r" b="b" t="t" l="l"/>
              <a:pathLst>
                <a:path h="843531" w="751797">
                  <a:moveTo>
                    <a:pt x="0" y="0"/>
                  </a:moveTo>
                  <a:lnTo>
                    <a:pt x="751797" y="0"/>
                  </a:lnTo>
                  <a:lnTo>
                    <a:pt x="751797" y="843531"/>
                  </a:lnTo>
                  <a:lnTo>
                    <a:pt x="0" y="843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5270572" y="3116231"/>
              <a:ext cx="876353" cy="1180273"/>
            </a:xfrm>
            <a:custGeom>
              <a:avLst/>
              <a:gdLst/>
              <a:ahLst/>
              <a:cxnLst/>
              <a:rect r="r" b="b" t="t" l="l"/>
              <a:pathLst>
                <a:path h="1180273" w="876353">
                  <a:moveTo>
                    <a:pt x="0" y="0"/>
                  </a:moveTo>
                  <a:lnTo>
                    <a:pt x="876353" y="0"/>
                  </a:lnTo>
                  <a:lnTo>
                    <a:pt x="876353" y="1180273"/>
                  </a:lnTo>
                  <a:lnTo>
                    <a:pt x="0" y="1180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0508092" y="2943896"/>
              <a:ext cx="1125018" cy="1125018"/>
            </a:xfrm>
            <a:custGeom>
              <a:avLst/>
              <a:gdLst/>
              <a:ahLst/>
              <a:cxnLst/>
              <a:rect r="r" b="b" t="t" l="l"/>
              <a:pathLst>
                <a:path h="1125018" w="1125018">
                  <a:moveTo>
                    <a:pt x="0" y="0"/>
                  </a:moveTo>
                  <a:lnTo>
                    <a:pt x="1125018" y="0"/>
                  </a:lnTo>
                  <a:lnTo>
                    <a:pt x="1125018" y="1125017"/>
                  </a:lnTo>
                  <a:lnTo>
                    <a:pt x="0" y="1125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4056580" y="3384466"/>
            <a:ext cx="2452951" cy="5451001"/>
          </a:xfrm>
          <a:custGeom>
            <a:avLst/>
            <a:gdLst/>
            <a:ahLst/>
            <a:cxnLst/>
            <a:rect r="r" b="b" t="t" l="l"/>
            <a:pathLst>
              <a:path h="5451001" w="2452951">
                <a:moveTo>
                  <a:pt x="0" y="0"/>
                </a:moveTo>
                <a:lnTo>
                  <a:pt x="2452950" y="0"/>
                </a:lnTo>
                <a:lnTo>
                  <a:pt x="2452950" y="5451001"/>
                </a:lnTo>
                <a:lnTo>
                  <a:pt x="0" y="545100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true" flipV="false" rot="0">
            <a:off x="1331976" y="3860451"/>
            <a:ext cx="2580790" cy="4975016"/>
          </a:xfrm>
          <a:custGeom>
            <a:avLst/>
            <a:gdLst/>
            <a:ahLst/>
            <a:cxnLst/>
            <a:rect r="r" b="b" t="t" l="l"/>
            <a:pathLst>
              <a:path h="4975016" w="2580790">
                <a:moveTo>
                  <a:pt x="2580790" y="0"/>
                </a:moveTo>
                <a:lnTo>
                  <a:pt x="0" y="0"/>
                </a:lnTo>
                <a:lnTo>
                  <a:pt x="0" y="4975016"/>
                </a:lnTo>
                <a:lnTo>
                  <a:pt x="2580790" y="4975016"/>
                </a:lnTo>
                <a:lnTo>
                  <a:pt x="258079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8185254" y="-365461"/>
            <a:ext cx="1917493" cy="1073796"/>
          </a:xfrm>
          <a:custGeom>
            <a:avLst/>
            <a:gdLst/>
            <a:ahLst/>
            <a:cxnLst/>
            <a:rect r="r" b="b" t="t" l="l"/>
            <a:pathLst>
              <a:path h="1073796" w="1917493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706663" y="7565860"/>
            <a:ext cx="19472372" cy="3225112"/>
          </a:xfrm>
          <a:custGeom>
            <a:avLst/>
            <a:gdLst/>
            <a:ahLst/>
            <a:cxnLst/>
            <a:rect r="r" b="b" t="t" l="l"/>
            <a:pathLst>
              <a:path h="3225112" w="1947237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0" t="0" r="0" b="-9999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125964" y="1332865"/>
            <a:ext cx="13807118" cy="7358533"/>
          </a:xfrm>
          <a:custGeom>
            <a:avLst/>
            <a:gdLst/>
            <a:ahLst/>
            <a:cxnLst/>
            <a:rect r="r" b="b" t="t" l="l"/>
            <a:pathLst>
              <a:path h="7358533" w="13807118">
                <a:moveTo>
                  <a:pt x="0" y="0"/>
                </a:moveTo>
                <a:lnTo>
                  <a:pt x="13807118" y="0"/>
                </a:lnTo>
                <a:lnTo>
                  <a:pt x="13807118" y="7358533"/>
                </a:lnTo>
                <a:lnTo>
                  <a:pt x="0" y="7358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8759" r="-8011" b="-7496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6469866" y="2345186"/>
            <a:ext cx="2096230" cy="1294422"/>
          </a:xfrm>
          <a:custGeom>
            <a:avLst/>
            <a:gdLst/>
            <a:ahLst/>
            <a:cxnLst/>
            <a:rect r="r" b="b" t="t" l="l"/>
            <a:pathLst>
              <a:path h="1294422" w="2096230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67263" y="565239"/>
            <a:ext cx="2019206" cy="1378108"/>
          </a:xfrm>
          <a:custGeom>
            <a:avLst/>
            <a:gdLst/>
            <a:ahLst/>
            <a:cxnLst/>
            <a:rect r="r" b="b" t="t" l="l"/>
            <a:pathLst>
              <a:path h="1378108" w="2019206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72617" y="2389765"/>
            <a:ext cx="6715747" cy="7201873"/>
          </a:xfrm>
          <a:custGeom>
            <a:avLst/>
            <a:gdLst/>
            <a:ahLst/>
            <a:cxnLst/>
            <a:rect r="r" b="b" t="t" l="l"/>
            <a:pathLst>
              <a:path h="7201873" w="6715747">
                <a:moveTo>
                  <a:pt x="0" y="0"/>
                </a:moveTo>
                <a:lnTo>
                  <a:pt x="6715747" y="0"/>
                </a:lnTo>
                <a:lnTo>
                  <a:pt x="6715747" y="7201873"/>
                </a:lnTo>
                <a:lnTo>
                  <a:pt x="0" y="7201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289419">
            <a:off x="9202289" y="7982195"/>
            <a:ext cx="760620" cy="1418406"/>
          </a:xfrm>
          <a:custGeom>
            <a:avLst/>
            <a:gdLst/>
            <a:ahLst/>
            <a:cxnLst/>
            <a:rect r="r" b="b" t="t" l="l"/>
            <a:pathLst>
              <a:path h="1418406" w="760620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437367">
            <a:off x="11755714" y="7991331"/>
            <a:ext cx="707972" cy="1561704"/>
          </a:xfrm>
          <a:custGeom>
            <a:avLst/>
            <a:gdLst/>
            <a:ahLst/>
            <a:cxnLst/>
            <a:rect r="r" b="b" t="t" l="l"/>
            <a:pathLst>
              <a:path h="1561704" w="707972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596532" y="3275576"/>
            <a:ext cx="9159265" cy="3764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02"/>
              </a:lnSpc>
            </a:pPr>
            <a:r>
              <a:rPr lang="en-US" sz="8536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402589">
            <a:off x="7846870" y="1028700"/>
            <a:ext cx="2594260" cy="743688"/>
          </a:xfrm>
          <a:custGeom>
            <a:avLst/>
            <a:gdLst/>
            <a:ahLst/>
            <a:cxnLst/>
            <a:rect r="r" b="b" t="t" l="l"/>
            <a:pathLst>
              <a:path h="743688" w="2594260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172822" y="6365769"/>
            <a:ext cx="1520521" cy="2655932"/>
          </a:xfrm>
          <a:custGeom>
            <a:avLst/>
            <a:gdLst/>
            <a:ahLst/>
            <a:cxnLst/>
            <a:rect r="r" b="b" t="t" l="l"/>
            <a:pathLst>
              <a:path h="2655932" w="1520521">
                <a:moveTo>
                  <a:pt x="0" y="0"/>
                </a:moveTo>
                <a:lnTo>
                  <a:pt x="1520520" y="0"/>
                </a:lnTo>
                <a:lnTo>
                  <a:pt x="1520520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DAGmjBX7TL0</dc:identifier>
  <dcterms:modified xsi:type="dcterms:W3CDTF">2011-08-01T06:04:30Z</dcterms:modified>
  <cp:revision>1</cp:revision>
  <dc:title>8. Bé cất balo ở đâu nhỉ?</dc:title>
</cp:coreProperties>
</file>