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Baloo" charset="1" panose="03080902040302020200"/>
      <p:regular r:id="rId12"/>
    </p:embeddedFont>
    <p:embeddedFont>
      <p:font typeface="Quicksand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69030" y="0"/>
            <a:ext cx="1612144" cy="2828323"/>
          </a:xfrm>
          <a:custGeom>
            <a:avLst/>
            <a:gdLst/>
            <a:ahLst/>
            <a:cxnLst/>
            <a:rect r="r" b="b" t="t" l="l"/>
            <a:pathLst>
              <a:path h="2828323" w="1612144">
                <a:moveTo>
                  <a:pt x="0" y="2828323"/>
                </a:moveTo>
                <a:lnTo>
                  <a:pt x="1612144" y="2828323"/>
                </a:lnTo>
                <a:lnTo>
                  <a:pt x="1612144" y="0"/>
                </a:lnTo>
                <a:lnTo>
                  <a:pt x="0" y="0"/>
                </a:lnTo>
                <a:lnTo>
                  <a:pt x="0" y="28283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22751" y="5875926"/>
            <a:ext cx="13642498" cy="4411074"/>
          </a:xfrm>
          <a:custGeom>
            <a:avLst/>
            <a:gdLst/>
            <a:ahLst/>
            <a:cxnLst/>
            <a:rect r="r" b="b" t="t" l="l"/>
            <a:pathLst>
              <a:path h="4411074" w="13642498">
                <a:moveTo>
                  <a:pt x="0" y="0"/>
                </a:moveTo>
                <a:lnTo>
                  <a:pt x="13642498" y="0"/>
                </a:lnTo>
                <a:lnTo>
                  <a:pt x="13642498" y="4411074"/>
                </a:lnTo>
                <a:lnTo>
                  <a:pt x="0" y="4411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18334" y="1678871"/>
            <a:ext cx="13446915" cy="3464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21"/>
              </a:lnSpc>
            </a:pPr>
            <a:r>
              <a:rPr lang="en-US" sz="9943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Hoạt động tạo hình: Thú cưng (từ cốc giấy)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86492" y="6821406"/>
            <a:ext cx="8801508" cy="3465594"/>
          </a:xfrm>
          <a:custGeom>
            <a:avLst/>
            <a:gdLst/>
            <a:ahLst/>
            <a:cxnLst/>
            <a:rect r="r" b="b" t="t" l="l"/>
            <a:pathLst>
              <a:path h="3465594" w="8801508">
                <a:moveTo>
                  <a:pt x="0" y="0"/>
                </a:moveTo>
                <a:lnTo>
                  <a:pt x="8801508" y="0"/>
                </a:lnTo>
                <a:lnTo>
                  <a:pt x="8801508" y="3465594"/>
                </a:lnTo>
                <a:lnTo>
                  <a:pt x="0" y="3465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231839" y="6821406"/>
            <a:ext cx="10718331" cy="3465594"/>
          </a:xfrm>
          <a:custGeom>
            <a:avLst/>
            <a:gdLst/>
            <a:ahLst/>
            <a:cxnLst/>
            <a:rect r="r" b="b" t="t" l="l"/>
            <a:pathLst>
              <a:path h="3465594" w="10718331">
                <a:moveTo>
                  <a:pt x="0" y="0"/>
                </a:moveTo>
                <a:lnTo>
                  <a:pt x="10718331" y="0"/>
                </a:lnTo>
                <a:lnTo>
                  <a:pt x="10718331" y="3465594"/>
                </a:lnTo>
                <a:lnTo>
                  <a:pt x="0" y="34655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27034" y="1578316"/>
            <a:ext cx="11833932" cy="3342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10472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Trò chơi:</a:t>
            </a:r>
          </a:p>
          <a:p>
            <a:pPr algn="ctr">
              <a:lnSpc>
                <a:spcPts val="13299"/>
              </a:lnSpc>
            </a:pPr>
            <a:r>
              <a:rPr lang="en-US" sz="10472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Ai kêu thế nhỉ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3308444"/>
            <a:ext cx="4025483" cy="5949856"/>
          </a:xfrm>
          <a:custGeom>
            <a:avLst/>
            <a:gdLst/>
            <a:ahLst/>
            <a:cxnLst/>
            <a:rect r="r" b="b" t="t" l="l"/>
            <a:pathLst>
              <a:path h="5949856" w="4025483">
                <a:moveTo>
                  <a:pt x="0" y="0"/>
                </a:moveTo>
                <a:lnTo>
                  <a:pt x="4025483" y="0"/>
                </a:lnTo>
                <a:lnTo>
                  <a:pt x="4025483" y="5949856"/>
                </a:lnTo>
                <a:lnTo>
                  <a:pt x="0" y="5949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810" t="0" r="-6803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87083" y="1939126"/>
            <a:ext cx="3728730" cy="7319174"/>
          </a:xfrm>
          <a:custGeom>
            <a:avLst/>
            <a:gdLst/>
            <a:ahLst/>
            <a:cxnLst/>
            <a:rect r="r" b="b" t="t" l="l"/>
            <a:pathLst>
              <a:path h="7319174" w="3728730">
                <a:moveTo>
                  <a:pt x="0" y="0"/>
                </a:moveTo>
                <a:lnTo>
                  <a:pt x="3728731" y="0"/>
                </a:lnTo>
                <a:lnTo>
                  <a:pt x="3728731" y="7319174"/>
                </a:lnTo>
                <a:lnTo>
                  <a:pt x="0" y="7319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687" t="0" r="-45816" b="-316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71553" y="2780974"/>
            <a:ext cx="4772447" cy="6242381"/>
          </a:xfrm>
          <a:custGeom>
            <a:avLst/>
            <a:gdLst/>
            <a:ahLst/>
            <a:cxnLst/>
            <a:rect r="r" b="b" t="t" l="l"/>
            <a:pathLst>
              <a:path h="6242381" w="4772447">
                <a:moveTo>
                  <a:pt x="0" y="0"/>
                </a:moveTo>
                <a:lnTo>
                  <a:pt x="4772447" y="0"/>
                </a:lnTo>
                <a:lnTo>
                  <a:pt x="4772447" y="6242381"/>
                </a:lnTo>
                <a:lnTo>
                  <a:pt x="0" y="62423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539" t="0" r="-7661" b="-183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47405" y="3001242"/>
            <a:ext cx="5040595" cy="6022113"/>
          </a:xfrm>
          <a:custGeom>
            <a:avLst/>
            <a:gdLst/>
            <a:ahLst/>
            <a:cxnLst/>
            <a:rect r="r" b="b" t="t" l="l"/>
            <a:pathLst>
              <a:path h="6022113" w="5040595">
                <a:moveTo>
                  <a:pt x="0" y="0"/>
                </a:moveTo>
                <a:lnTo>
                  <a:pt x="5040595" y="0"/>
                </a:lnTo>
                <a:lnTo>
                  <a:pt x="5040595" y="6022113"/>
                </a:lnTo>
                <a:lnTo>
                  <a:pt x="0" y="60221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92" t="0" r="-11123" b="-556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44551" y="760781"/>
            <a:ext cx="9318872" cy="159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46"/>
              </a:lnSpc>
            </a:pPr>
            <a:r>
              <a:rPr lang="en-US" sz="10036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Quan sát mẫu: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6820">
            <a:off x="15973186" y="328590"/>
            <a:ext cx="1938517" cy="1904593"/>
          </a:xfrm>
          <a:custGeom>
            <a:avLst/>
            <a:gdLst/>
            <a:ahLst/>
            <a:cxnLst/>
            <a:rect r="r" b="b" t="t" l="l"/>
            <a:pathLst>
              <a:path h="1904593" w="1938517">
                <a:moveTo>
                  <a:pt x="0" y="0"/>
                </a:moveTo>
                <a:lnTo>
                  <a:pt x="1938517" y="0"/>
                </a:lnTo>
                <a:lnTo>
                  <a:pt x="1938517" y="1904593"/>
                </a:lnTo>
                <a:lnTo>
                  <a:pt x="0" y="1904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367281" y="1985812"/>
            <a:ext cx="3197948" cy="2968714"/>
            <a:chOff x="0" y="0"/>
            <a:chExt cx="4263931" cy="39582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65670" cy="3856304"/>
            </a:xfrm>
            <a:custGeom>
              <a:avLst/>
              <a:gdLst/>
              <a:ahLst/>
              <a:cxnLst/>
              <a:rect r="r" b="b" t="t" l="l"/>
              <a:pathLst>
                <a:path h="3856304" w="2665670">
                  <a:moveTo>
                    <a:pt x="0" y="0"/>
                  </a:moveTo>
                  <a:lnTo>
                    <a:pt x="2665670" y="0"/>
                  </a:lnTo>
                  <a:lnTo>
                    <a:pt x="2665670" y="3856304"/>
                  </a:lnTo>
                  <a:lnTo>
                    <a:pt x="0" y="385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27766" y="0"/>
              <a:ext cx="2736165" cy="3958286"/>
            </a:xfrm>
            <a:custGeom>
              <a:avLst/>
              <a:gdLst/>
              <a:ahLst/>
              <a:cxnLst/>
              <a:rect r="r" b="b" t="t" l="l"/>
              <a:pathLst>
                <a:path h="3958286" w="2736165">
                  <a:moveTo>
                    <a:pt x="0" y="0"/>
                  </a:moveTo>
                  <a:lnTo>
                    <a:pt x="2736165" y="0"/>
                  </a:lnTo>
                  <a:lnTo>
                    <a:pt x="2736165" y="3958286"/>
                  </a:lnTo>
                  <a:lnTo>
                    <a:pt x="0" y="395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478396" y="1659819"/>
            <a:ext cx="5479764" cy="3294708"/>
          </a:xfrm>
          <a:custGeom>
            <a:avLst/>
            <a:gdLst/>
            <a:ahLst/>
            <a:cxnLst/>
            <a:rect r="r" b="b" t="t" l="l"/>
            <a:pathLst>
              <a:path h="3294708" w="5479764">
                <a:moveTo>
                  <a:pt x="0" y="0"/>
                </a:moveTo>
                <a:lnTo>
                  <a:pt x="5479763" y="0"/>
                </a:lnTo>
                <a:lnTo>
                  <a:pt x="5479763" y="3294708"/>
                </a:lnTo>
                <a:lnTo>
                  <a:pt x="0" y="3294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704372" y="5143500"/>
            <a:ext cx="5225014" cy="3476413"/>
            <a:chOff x="0" y="0"/>
            <a:chExt cx="6966685" cy="4635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237498"/>
              <a:ext cx="6966685" cy="4397720"/>
            </a:xfrm>
            <a:custGeom>
              <a:avLst/>
              <a:gdLst/>
              <a:ahLst/>
              <a:cxnLst/>
              <a:rect r="r" b="b" t="t" l="l"/>
              <a:pathLst>
                <a:path h="4397720" w="6966685">
                  <a:moveTo>
                    <a:pt x="0" y="0"/>
                  </a:moveTo>
                  <a:lnTo>
                    <a:pt x="6966685" y="0"/>
                  </a:lnTo>
                  <a:lnTo>
                    <a:pt x="6966685" y="4397719"/>
                  </a:lnTo>
                  <a:lnTo>
                    <a:pt x="0" y="4397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84482" y="0"/>
              <a:ext cx="4397720" cy="4397720"/>
            </a:xfrm>
            <a:custGeom>
              <a:avLst/>
              <a:gdLst/>
              <a:ahLst/>
              <a:cxnLst/>
              <a:rect r="r" b="b" t="t" l="l"/>
              <a:pathLst>
                <a:path h="4397720" w="4397720">
                  <a:moveTo>
                    <a:pt x="0" y="0"/>
                  </a:moveTo>
                  <a:lnTo>
                    <a:pt x="4397720" y="0"/>
                  </a:lnTo>
                  <a:lnTo>
                    <a:pt x="4397720" y="4397720"/>
                  </a:lnTo>
                  <a:lnTo>
                    <a:pt x="0" y="4397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639507" y="5143500"/>
            <a:ext cx="5341512" cy="3310006"/>
            <a:chOff x="0" y="0"/>
            <a:chExt cx="7122016" cy="4413341"/>
          </a:xfrm>
        </p:grpSpPr>
        <p:sp>
          <p:nvSpPr>
            <p:cNvPr name="Freeform 12" id="12"/>
            <p:cNvSpPr/>
            <p:nvPr/>
          </p:nvSpPr>
          <p:spPr>
            <a:xfrm flipH="true" flipV="false" rot="0">
              <a:off x="3436876" y="0"/>
              <a:ext cx="3685140" cy="4413341"/>
            </a:xfrm>
            <a:custGeom>
              <a:avLst/>
              <a:gdLst/>
              <a:ahLst/>
              <a:cxnLst/>
              <a:rect r="r" b="b" t="t" l="l"/>
              <a:pathLst>
                <a:path h="4413341" w="3685140">
                  <a:moveTo>
                    <a:pt x="3685140" y="0"/>
                  </a:moveTo>
                  <a:lnTo>
                    <a:pt x="0" y="0"/>
                  </a:lnTo>
                  <a:lnTo>
                    <a:pt x="0" y="4413341"/>
                  </a:lnTo>
                  <a:lnTo>
                    <a:pt x="3685140" y="4413341"/>
                  </a:lnTo>
                  <a:lnTo>
                    <a:pt x="368514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1305" cy="3922057"/>
            </a:xfrm>
            <a:custGeom>
              <a:avLst/>
              <a:gdLst/>
              <a:ahLst/>
              <a:cxnLst/>
              <a:rect r="r" b="b" t="t" l="l"/>
              <a:pathLst>
                <a:path h="3922057" w="2041305">
                  <a:moveTo>
                    <a:pt x="0" y="0"/>
                  </a:moveTo>
                  <a:lnTo>
                    <a:pt x="2041305" y="0"/>
                  </a:lnTo>
                  <a:lnTo>
                    <a:pt x="2041305" y="3922057"/>
                  </a:lnTo>
                  <a:lnTo>
                    <a:pt x="0" y="3922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313177" y="666870"/>
              <a:ext cx="2506494" cy="3255187"/>
            </a:xfrm>
            <a:custGeom>
              <a:avLst/>
              <a:gdLst/>
              <a:ahLst/>
              <a:cxnLst/>
              <a:rect r="r" b="b" t="t" l="l"/>
              <a:pathLst>
                <a:path h="3255187" w="2506494">
                  <a:moveTo>
                    <a:pt x="0" y="0"/>
                  </a:moveTo>
                  <a:lnTo>
                    <a:pt x="2506494" y="0"/>
                  </a:lnTo>
                  <a:lnTo>
                    <a:pt x="2506494" y="3255187"/>
                  </a:lnTo>
                  <a:lnTo>
                    <a:pt x="0" y="3255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565229" y="721034"/>
            <a:ext cx="5157542" cy="108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0"/>
              </a:lnSpc>
            </a:pPr>
            <a:r>
              <a:rPr lang="en-US" sz="6906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Chuẩn bị: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90077" y="3064223"/>
            <a:ext cx="5157542" cy="108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0"/>
              </a:lnSpc>
            </a:pPr>
            <a:r>
              <a:rPr lang="en-US" sz="690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Cốc giấy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39507" y="2747321"/>
            <a:ext cx="5157542" cy="108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0"/>
              </a:lnSpc>
            </a:pPr>
            <a:r>
              <a:rPr lang="en-US" sz="690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Giấy màu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33394" y="8581813"/>
            <a:ext cx="5766969" cy="108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0"/>
              </a:lnSpc>
            </a:pPr>
            <a:r>
              <a:rPr lang="en-US" sz="690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Mắt nhựa giả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834688" y="8581813"/>
            <a:ext cx="7424612" cy="1081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0"/>
              </a:lnSpc>
            </a:pPr>
            <a:r>
              <a:rPr lang="en-US" sz="6906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Keo, kéo, bút màu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636152"/>
            <a:ext cx="18288000" cy="1650848"/>
            <a:chOff x="0" y="0"/>
            <a:chExt cx="4897639" cy="4421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97639" cy="442107"/>
            </a:xfrm>
            <a:custGeom>
              <a:avLst/>
              <a:gdLst/>
              <a:ahLst/>
              <a:cxnLst/>
              <a:rect r="r" b="b" t="t" l="l"/>
              <a:pathLst>
                <a:path h="442107" w="4897639">
                  <a:moveTo>
                    <a:pt x="0" y="0"/>
                  </a:moveTo>
                  <a:lnTo>
                    <a:pt x="4897639" y="0"/>
                  </a:lnTo>
                  <a:lnTo>
                    <a:pt x="4897639" y="442107"/>
                  </a:lnTo>
                  <a:lnTo>
                    <a:pt x="0" y="442107"/>
                  </a:lnTo>
                  <a:close/>
                </a:path>
              </a:pathLst>
            </a:custGeom>
            <a:solidFill>
              <a:srgbClr val="5BB6D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97639" cy="4802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99340" y="2780348"/>
            <a:ext cx="16230600" cy="7506652"/>
          </a:xfrm>
          <a:custGeom>
            <a:avLst/>
            <a:gdLst/>
            <a:ahLst/>
            <a:cxnLst/>
            <a:rect r="r" b="b" t="t" l="l"/>
            <a:pathLst>
              <a:path h="7506652" w="16230600">
                <a:moveTo>
                  <a:pt x="0" y="0"/>
                </a:moveTo>
                <a:lnTo>
                  <a:pt x="16230600" y="0"/>
                </a:lnTo>
                <a:lnTo>
                  <a:pt x="16230600" y="7506652"/>
                </a:lnTo>
                <a:lnTo>
                  <a:pt x="0" y="7506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38301" y="962025"/>
            <a:ext cx="9318872" cy="159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46"/>
              </a:lnSpc>
            </a:pPr>
            <a:r>
              <a:rPr lang="en-US" sz="10036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Trẻ thực hiện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77954" y="1958266"/>
            <a:ext cx="7381346" cy="6984599"/>
          </a:xfrm>
          <a:custGeom>
            <a:avLst/>
            <a:gdLst/>
            <a:ahLst/>
            <a:cxnLst/>
            <a:rect r="r" b="b" t="t" l="l"/>
            <a:pathLst>
              <a:path h="6984599" w="7381346">
                <a:moveTo>
                  <a:pt x="0" y="0"/>
                </a:moveTo>
                <a:lnTo>
                  <a:pt x="7381346" y="0"/>
                </a:lnTo>
                <a:lnTo>
                  <a:pt x="7381346" y="6984599"/>
                </a:lnTo>
                <a:lnTo>
                  <a:pt x="0" y="6984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294762">
            <a:off x="3452103" y="4516053"/>
            <a:ext cx="5947143" cy="4274509"/>
          </a:xfrm>
          <a:custGeom>
            <a:avLst/>
            <a:gdLst/>
            <a:ahLst/>
            <a:cxnLst/>
            <a:rect r="r" b="b" t="t" l="l"/>
            <a:pathLst>
              <a:path h="4274509" w="5947143">
                <a:moveTo>
                  <a:pt x="5947143" y="0"/>
                </a:moveTo>
                <a:lnTo>
                  <a:pt x="0" y="0"/>
                </a:lnTo>
                <a:lnTo>
                  <a:pt x="0" y="4274509"/>
                </a:lnTo>
                <a:lnTo>
                  <a:pt x="5947143" y="4274509"/>
                </a:lnTo>
                <a:lnTo>
                  <a:pt x="59471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5532520"/>
            <a:ext cx="2973395" cy="3410345"/>
          </a:xfrm>
          <a:custGeom>
            <a:avLst/>
            <a:gdLst/>
            <a:ahLst/>
            <a:cxnLst/>
            <a:rect r="r" b="b" t="t" l="l"/>
            <a:pathLst>
              <a:path h="3410345" w="2973395">
                <a:moveTo>
                  <a:pt x="0" y="0"/>
                </a:moveTo>
                <a:lnTo>
                  <a:pt x="2973395" y="0"/>
                </a:lnTo>
                <a:lnTo>
                  <a:pt x="2973395" y="3410345"/>
                </a:lnTo>
                <a:lnTo>
                  <a:pt x="0" y="3410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86697" y="1371400"/>
            <a:ext cx="9948399" cy="2023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6393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DAGuF0OJmmE</dc:identifier>
  <dcterms:modified xsi:type="dcterms:W3CDTF">2011-08-01T06:04:30Z</dcterms:modified>
  <cp:revision>1</cp:revision>
  <dc:title>4. Thú cưng (từ cốc giấy)</dc:title>
</cp:coreProperties>
</file>