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8288000" cy="10287000"/>
  <p:notesSz cx="6858000" cy="9144000"/>
  <p:embeddedFontLst>
    <p:embeddedFont>
      <p:font typeface="Code Pro Bold" panose="020B0604020202020204" charset="0"/>
      <p:regular r:id="rId8"/>
    </p:embeddedFont>
    <p:embeddedFont>
      <p:font typeface="Quicksand Bold" panose="020B0604020202020204" charset="0"/>
      <p:regular r:id="rId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1" d="100"/>
          <a:sy n="51" d="100"/>
        </p:scale>
        <p:origin x="840" y="4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font" Target="fonts/font2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8.svg"/><Relationship Id="rId3" Type="http://schemas.openxmlformats.org/officeDocument/2006/relationships/image" Target="../media/image2.svg"/><Relationship Id="rId7" Type="http://schemas.openxmlformats.org/officeDocument/2006/relationships/image" Target="../media/image11.svg"/><Relationship Id="rId12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6.jpeg"/><Relationship Id="rId5" Type="http://schemas.openxmlformats.org/officeDocument/2006/relationships/image" Target="../media/image4.svg"/><Relationship Id="rId10" Type="http://schemas.openxmlformats.org/officeDocument/2006/relationships/image" Target="../media/image5.jpeg"/><Relationship Id="rId4" Type="http://schemas.openxmlformats.org/officeDocument/2006/relationships/image" Target="../media/image3.png"/><Relationship Id="rId9" Type="http://schemas.openxmlformats.org/officeDocument/2006/relationships/image" Target="../media/image13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5.sv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4.svg"/><Relationship Id="rId10" Type="http://schemas.openxmlformats.org/officeDocument/2006/relationships/image" Target="../media/image20.png"/><Relationship Id="rId4" Type="http://schemas.openxmlformats.org/officeDocument/2006/relationships/image" Target="../media/image3.png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svg"/><Relationship Id="rId7" Type="http://schemas.openxmlformats.org/officeDocument/2006/relationships/image" Target="../media/image2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4.svg"/><Relationship Id="rId10" Type="http://schemas.openxmlformats.org/officeDocument/2006/relationships/image" Target="../media/image25.png"/><Relationship Id="rId4" Type="http://schemas.openxmlformats.org/officeDocument/2006/relationships/image" Target="../media/image3.png"/><Relationship Id="rId9" Type="http://schemas.openxmlformats.org/officeDocument/2006/relationships/image" Target="../media/image15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27.svg"/><Relationship Id="rId7" Type="http://schemas.openxmlformats.org/officeDocument/2006/relationships/image" Target="../media/image29.png"/><Relationship Id="rId12" Type="http://schemas.openxmlformats.org/officeDocument/2006/relationships/image" Target="../media/image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11" Type="http://schemas.openxmlformats.org/officeDocument/2006/relationships/image" Target="../media/image31.png"/><Relationship Id="rId5" Type="http://schemas.openxmlformats.org/officeDocument/2006/relationships/image" Target="../media/image4.svg"/><Relationship Id="rId10" Type="http://schemas.openxmlformats.org/officeDocument/2006/relationships/image" Target="../media/image15.svg"/><Relationship Id="rId4" Type="http://schemas.openxmlformats.org/officeDocument/2006/relationships/image" Target="../media/image3.pn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27.svg"/><Relationship Id="rId7" Type="http://schemas.openxmlformats.org/officeDocument/2006/relationships/image" Target="../media/image23.png"/><Relationship Id="rId12" Type="http://schemas.openxmlformats.org/officeDocument/2006/relationships/image" Target="../media/image15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11" Type="http://schemas.openxmlformats.org/officeDocument/2006/relationships/image" Target="../media/image14.png"/><Relationship Id="rId5" Type="http://schemas.openxmlformats.org/officeDocument/2006/relationships/image" Target="../media/image8.svg"/><Relationship Id="rId10" Type="http://schemas.openxmlformats.org/officeDocument/2006/relationships/image" Target="../media/image4.svg"/><Relationship Id="rId4" Type="http://schemas.openxmlformats.org/officeDocument/2006/relationships/image" Target="../media/image7.png"/><Relationship Id="rId9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E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4193864">
            <a:off x="-2301146" y="-1809508"/>
            <a:ext cx="6784686" cy="7198606"/>
          </a:xfrm>
          <a:custGeom>
            <a:avLst/>
            <a:gdLst/>
            <a:ahLst/>
            <a:cxnLst/>
            <a:rect l="l" t="t" r="r" b="b"/>
            <a:pathLst>
              <a:path w="6784686" h="7198606">
                <a:moveTo>
                  <a:pt x="0" y="0"/>
                </a:moveTo>
                <a:lnTo>
                  <a:pt x="6784687" y="0"/>
                </a:lnTo>
                <a:lnTo>
                  <a:pt x="6784687" y="7198606"/>
                </a:lnTo>
                <a:lnTo>
                  <a:pt x="0" y="71986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1449765">
            <a:off x="15816012" y="1644715"/>
            <a:ext cx="2248368" cy="1573858"/>
          </a:xfrm>
          <a:custGeom>
            <a:avLst/>
            <a:gdLst/>
            <a:ahLst/>
            <a:cxnLst/>
            <a:rect l="l" t="t" r="r" b="b"/>
            <a:pathLst>
              <a:path w="2248368" h="1573858">
                <a:moveTo>
                  <a:pt x="0" y="0"/>
                </a:moveTo>
                <a:lnTo>
                  <a:pt x="2248368" y="0"/>
                </a:lnTo>
                <a:lnTo>
                  <a:pt x="2248368" y="1573858"/>
                </a:lnTo>
                <a:lnTo>
                  <a:pt x="0" y="15738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700625" y="687065"/>
            <a:ext cx="5246370" cy="5246370"/>
            <a:chOff x="0" y="0"/>
            <a:chExt cx="1371600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6858000" y="0"/>
                  </a:moveTo>
                  <a:cubicBezTo>
                    <a:pt x="3070431" y="0"/>
                    <a:pt x="0" y="3070431"/>
                    <a:pt x="0" y="6858000"/>
                  </a:cubicBezTo>
                  <a:cubicBezTo>
                    <a:pt x="0" y="10645569"/>
                    <a:pt x="3070431" y="13716000"/>
                    <a:pt x="6858000" y="13716000"/>
                  </a:cubicBezTo>
                  <a:cubicBezTo>
                    <a:pt x="10645569" y="13716000"/>
                    <a:pt x="13716000" y="10645569"/>
                    <a:pt x="13716000" y="6858000"/>
                  </a:cubicBezTo>
                  <a:cubicBezTo>
                    <a:pt x="13716000" y="3070431"/>
                    <a:pt x="10645569" y="0"/>
                    <a:pt x="6858000" y="0"/>
                  </a:cubicBezTo>
                  <a:close/>
                </a:path>
              </a:pathLst>
            </a:custGeom>
            <a:blipFill>
              <a:blip r:embed="rId6"/>
              <a:stretch>
                <a:fillRect l="-24953" r="-24953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707301" y="4437375"/>
            <a:ext cx="5246370" cy="5246370"/>
            <a:chOff x="0" y="0"/>
            <a:chExt cx="13716000" cy="13716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6858000" y="0"/>
                  </a:moveTo>
                  <a:cubicBezTo>
                    <a:pt x="3070431" y="0"/>
                    <a:pt x="0" y="3070431"/>
                    <a:pt x="0" y="6858000"/>
                  </a:cubicBezTo>
                  <a:cubicBezTo>
                    <a:pt x="0" y="10645569"/>
                    <a:pt x="3070431" y="13716000"/>
                    <a:pt x="6858000" y="13716000"/>
                  </a:cubicBezTo>
                  <a:cubicBezTo>
                    <a:pt x="10645569" y="13716000"/>
                    <a:pt x="13716000" y="10645569"/>
                    <a:pt x="13716000" y="6858000"/>
                  </a:cubicBezTo>
                  <a:cubicBezTo>
                    <a:pt x="13716000" y="3070431"/>
                    <a:pt x="10645569" y="0"/>
                    <a:pt x="6858000" y="0"/>
                  </a:cubicBezTo>
                  <a:close/>
                </a:path>
              </a:pathLst>
            </a:custGeom>
            <a:blipFill>
              <a:blip r:embed="rId7"/>
              <a:stretch>
                <a:fillRect l="-21684" r="-21684"/>
              </a:stretch>
            </a:blipFill>
          </p:spPr>
        </p:sp>
      </p:grpSp>
      <p:sp>
        <p:nvSpPr>
          <p:cNvPr id="8" name="Freeform 8"/>
          <p:cNvSpPr/>
          <p:nvPr/>
        </p:nvSpPr>
        <p:spPr>
          <a:xfrm rot="2405706">
            <a:off x="-227963" y="6796574"/>
            <a:ext cx="3857176" cy="5600256"/>
          </a:xfrm>
          <a:custGeom>
            <a:avLst/>
            <a:gdLst/>
            <a:ahLst/>
            <a:cxnLst/>
            <a:rect l="l" t="t" r="r" b="b"/>
            <a:pathLst>
              <a:path w="3857176" h="5600256">
                <a:moveTo>
                  <a:pt x="0" y="0"/>
                </a:moveTo>
                <a:lnTo>
                  <a:pt x="3857176" y="0"/>
                </a:lnTo>
                <a:lnTo>
                  <a:pt x="3857176" y="5600256"/>
                </a:lnTo>
                <a:lnTo>
                  <a:pt x="0" y="56002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14624818" y="5933435"/>
            <a:ext cx="3663182" cy="5000931"/>
          </a:xfrm>
          <a:custGeom>
            <a:avLst/>
            <a:gdLst/>
            <a:ahLst/>
            <a:cxnLst/>
            <a:rect l="l" t="t" r="r" b="b"/>
            <a:pathLst>
              <a:path w="3663182" h="5000931">
                <a:moveTo>
                  <a:pt x="3663182" y="0"/>
                </a:moveTo>
                <a:lnTo>
                  <a:pt x="0" y="0"/>
                </a:lnTo>
                <a:lnTo>
                  <a:pt x="0" y="5000930"/>
                </a:lnTo>
                <a:lnTo>
                  <a:pt x="3663182" y="5000930"/>
                </a:lnTo>
                <a:lnTo>
                  <a:pt x="3663182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6946995" y="3424550"/>
            <a:ext cx="10512563" cy="2393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88"/>
              </a:lnSpc>
            </a:pPr>
            <a:r>
              <a:rPr lang="en-US" sz="8762" b="1">
                <a:solidFill>
                  <a:srgbClr val="372E45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Siêu đầu bếp tí hon </a:t>
            </a:r>
          </a:p>
          <a:p>
            <a:pPr algn="ctr">
              <a:lnSpc>
                <a:spcPts val="9288"/>
              </a:lnSpc>
            </a:pPr>
            <a:r>
              <a:rPr lang="en-US" sz="8762" b="1">
                <a:solidFill>
                  <a:srgbClr val="372E45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(Bé làm sanwich)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E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4193864">
            <a:off x="-2301146" y="-1809508"/>
            <a:ext cx="6784686" cy="7198606"/>
          </a:xfrm>
          <a:custGeom>
            <a:avLst/>
            <a:gdLst/>
            <a:ahLst/>
            <a:cxnLst/>
            <a:rect l="l" t="t" r="r" b="b"/>
            <a:pathLst>
              <a:path w="6784686" h="7198606">
                <a:moveTo>
                  <a:pt x="0" y="0"/>
                </a:moveTo>
                <a:lnTo>
                  <a:pt x="6784687" y="0"/>
                </a:lnTo>
                <a:lnTo>
                  <a:pt x="6784687" y="7198606"/>
                </a:lnTo>
                <a:lnTo>
                  <a:pt x="0" y="71986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8671087" y="3312791"/>
            <a:ext cx="8473913" cy="35391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US" sz="11499" b="1" dirty="0">
                <a:solidFill>
                  <a:srgbClr val="372E45"/>
                </a:solidFill>
                <a:latin typeface="Code Pro Bold"/>
                <a:ea typeface="Code Pro Bold"/>
                <a:cs typeface="Code Pro Bold"/>
                <a:sym typeface="Code Pro Bold"/>
              </a:rPr>
              <a:t> </a:t>
            </a:r>
            <a:r>
              <a:rPr lang="en-US" sz="11499" b="1" dirty="0" err="1">
                <a:solidFill>
                  <a:srgbClr val="372E45"/>
                </a:solidFill>
                <a:latin typeface="Code Pro Bold"/>
                <a:ea typeface="Code Pro Bold"/>
                <a:cs typeface="Code Pro Bold"/>
                <a:sym typeface="Code Pro Bold"/>
              </a:rPr>
              <a:t>Làm</a:t>
            </a:r>
            <a:r>
              <a:rPr lang="en-US" sz="11499" b="1" dirty="0">
                <a:solidFill>
                  <a:srgbClr val="372E45"/>
                </a:solidFill>
                <a:latin typeface="Code Pro Bold"/>
                <a:ea typeface="Code Pro Bold"/>
                <a:cs typeface="Code Pro Bold"/>
                <a:sym typeface="Code Pro Bold"/>
              </a:rPr>
              <a:t> </a:t>
            </a:r>
            <a:r>
              <a:rPr lang="en-US" sz="11499" b="1" dirty="0" err="1">
                <a:solidFill>
                  <a:srgbClr val="372E45"/>
                </a:solidFill>
                <a:latin typeface="Code Pro Bold"/>
                <a:ea typeface="Code Pro Bold"/>
                <a:cs typeface="Code Pro Bold"/>
                <a:sym typeface="Code Pro Bold"/>
              </a:rPr>
              <a:t>quen</a:t>
            </a:r>
            <a:r>
              <a:rPr lang="en-US" sz="11499" b="1" dirty="0">
                <a:solidFill>
                  <a:srgbClr val="372E45"/>
                </a:solidFill>
                <a:latin typeface="Code Pro Bold"/>
                <a:ea typeface="Code Pro Bold"/>
                <a:cs typeface="Code Pro Bold"/>
                <a:sym typeface="Code Pro Bold"/>
              </a:rPr>
              <a:t> </a:t>
            </a:r>
            <a:r>
              <a:rPr lang="en-US" sz="11499" b="1" dirty="0" err="1">
                <a:solidFill>
                  <a:srgbClr val="372E45"/>
                </a:solidFill>
                <a:latin typeface="Code Pro Bold"/>
                <a:ea typeface="Code Pro Bold"/>
                <a:cs typeface="Code Pro Bold"/>
                <a:sym typeface="Code Pro Bold"/>
              </a:rPr>
              <a:t>nguyên</a:t>
            </a:r>
            <a:r>
              <a:rPr lang="en-US" sz="11499" b="1" dirty="0">
                <a:solidFill>
                  <a:srgbClr val="372E45"/>
                </a:solidFill>
                <a:latin typeface="Code Pro Bold"/>
                <a:ea typeface="Code Pro Bold"/>
                <a:cs typeface="Code Pro Bold"/>
                <a:sym typeface="Code Pro Bold"/>
              </a:rPr>
              <a:t> </a:t>
            </a:r>
            <a:r>
              <a:rPr lang="en-US" sz="11499" b="1" dirty="0" err="1">
                <a:solidFill>
                  <a:srgbClr val="372E45"/>
                </a:solidFill>
                <a:latin typeface="Code Pro Bold"/>
                <a:ea typeface="Code Pro Bold"/>
                <a:cs typeface="Code Pro Bold"/>
                <a:sym typeface="Code Pro Bold"/>
              </a:rPr>
              <a:t>liệu</a:t>
            </a:r>
            <a:endParaRPr lang="en-US" sz="11499" b="1" dirty="0">
              <a:solidFill>
                <a:srgbClr val="372E45"/>
              </a:solidFill>
              <a:latin typeface="Code Pro Bold"/>
              <a:ea typeface="Code Pro Bold"/>
              <a:cs typeface="Code Pro Bold"/>
              <a:sym typeface="Code Pro Bold"/>
            </a:endParaRPr>
          </a:p>
        </p:txBody>
      </p:sp>
      <p:sp>
        <p:nvSpPr>
          <p:cNvPr id="4" name="Freeform 4"/>
          <p:cNvSpPr/>
          <p:nvPr/>
        </p:nvSpPr>
        <p:spPr>
          <a:xfrm rot="1449765">
            <a:off x="12268037" y="1772857"/>
            <a:ext cx="2248368" cy="1573858"/>
          </a:xfrm>
          <a:custGeom>
            <a:avLst/>
            <a:gdLst/>
            <a:ahLst/>
            <a:cxnLst/>
            <a:rect l="l" t="t" r="r" b="b"/>
            <a:pathLst>
              <a:path w="2248368" h="1573858">
                <a:moveTo>
                  <a:pt x="0" y="0"/>
                </a:moveTo>
                <a:lnTo>
                  <a:pt x="2248368" y="0"/>
                </a:lnTo>
                <a:lnTo>
                  <a:pt x="2248368" y="1573858"/>
                </a:lnTo>
                <a:lnTo>
                  <a:pt x="0" y="15738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952128" y="653706"/>
            <a:ext cx="1592878" cy="1590887"/>
          </a:xfrm>
          <a:custGeom>
            <a:avLst/>
            <a:gdLst/>
            <a:ahLst/>
            <a:cxnLst/>
            <a:rect l="l" t="t" r="r" b="b"/>
            <a:pathLst>
              <a:path w="1592878" h="1590887">
                <a:moveTo>
                  <a:pt x="0" y="0"/>
                </a:moveTo>
                <a:lnTo>
                  <a:pt x="1592878" y="0"/>
                </a:lnTo>
                <a:lnTo>
                  <a:pt x="1592878" y="1590887"/>
                </a:lnTo>
                <a:lnTo>
                  <a:pt x="0" y="159088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421238" y="6825706"/>
            <a:ext cx="4247535" cy="4114800"/>
          </a:xfrm>
          <a:custGeom>
            <a:avLst/>
            <a:gdLst/>
            <a:ahLst/>
            <a:cxnLst/>
            <a:rect l="l" t="t" r="r" b="b"/>
            <a:pathLst>
              <a:path w="4247535" h="4114800">
                <a:moveTo>
                  <a:pt x="0" y="0"/>
                </a:moveTo>
                <a:lnTo>
                  <a:pt x="4247536" y="0"/>
                </a:lnTo>
                <a:lnTo>
                  <a:pt x="424753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700625" y="687065"/>
            <a:ext cx="5246370" cy="5246370"/>
            <a:chOff x="0" y="0"/>
            <a:chExt cx="13716000" cy="13716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6858000" y="0"/>
                  </a:moveTo>
                  <a:cubicBezTo>
                    <a:pt x="3070431" y="0"/>
                    <a:pt x="0" y="3070431"/>
                    <a:pt x="0" y="6858000"/>
                  </a:cubicBezTo>
                  <a:cubicBezTo>
                    <a:pt x="0" y="10645569"/>
                    <a:pt x="3070431" y="13716000"/>
                    <a:pt x="6858000" y="13716000"/>
                  </a:cubicBezTo>
                  <a:cubicBezTo>
                    <a:pt x="10645569" y="13716000"/>
                    <a:pt x="13716000" y="10645569"/>
                    <a:pt x="13716000" y="6858000"/>
                  </a:cubicBezTo>
                  <a:cubicBezTo>
                    <a:pt x="13716000" y="3070431"/>
                    <a:pt x="10645569" y="0"/>
                    <a:pt x="6858000" y="0"/>
                  </a:cubicBezTo>
                  <a:close/>
                </a:path>
              </a:pathLst>
            </a:custGeom>
            <a:blipFill>
              <a:blip r:embed="rId10"/>
              <a:stretch>
                <a:fillRect l="-24953" r="-24953"/>
              </a:stretch>
            </a:blipFill>
          </p:spPr>
        </p:sp>
      </p:grpSp>
      <p:grpSp>
        <p:nvGrpSpPr>
          <p:cNvPr id="9" name="Group 9"/>
          <p:cNvGrpSpPr/>
          <p:nvPr/>
        </p:nvGrpSpPr>
        <p:grpSpPr>
          <a:xfrm>
            <a:off x="707301" y="4437375"/>
            <a:ext cx="5246370" cy="5246370"/>
            <a:chOff x="0" y="0"/>
            <a:chExt cx="13716000" cy="137160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6858000" y="0"/>
                  </a:moveTo>
                  <a:cubicBezTo>
                    <a:pt x="3070431" y="0"/>
                    <a:pt x="0" y="3070431"/>
                    <a:pt x="0" y="6858000"/>
                  </a:cubicBezTo>
                  <a:cubicBezTo>
                    <a:pt x="0" y="10645569"/>
                    <a:pt x="3070431" y="13716000"/>
                    <a:pt x="6858000" y="13716000"/>
                  </a:cubicBezTo>
                  <a:cubicBezTo>
                    <a:pt x="10645569" y="13716000"/>
                    <a:pt x="13716000" y="10645569"/>
                    <a:pt x="13716000" y="6858000"/>
                  </a:cubicBezTo>
                  <a:cubicBezTo>
                    <a:pt x="13716000" y="3070431"/>
                    <a:pt x="10645569" y="0"/>
                    <a:pt x="6858000" y="0"/>
                  </a:cubicBezTo>
                  <a:close/>
                </a:path>
              </a:pathLst>
            </a:custGeom>
            <a:blipFill>
              <a:blip r:embed="rId11"/>
              <a:stretch>
                <a:fillRect l="-21684" r="-21684"/>
              </a:stretch>
            </a:blipFill>
          </p:spPr>
        </p:sp>
      </p:grpSp>
      <p:sp>
        <p:nvSpPr>
          <p:cNvPr id="12" name="Freeform 12"/>
          <p:cNvSpPr/>
          <p:nvPr/>
        </p:nvSpPr>
        <p:spPr>
          <a:xfrm rot="2405706">
            <a:off x="-227963" y="6796574"/>
            <a:ext cx="3857176" cy="5600256"/>
          </a:xfrm>
          <a:custGeom>
            <a:avLst/>
            <a:gdLst/>
            <a:ahLst/>
            <a:cxnLst/>
            <a:rect l="l" t="t" r="r" b="b"/>
            <a:pathLst>
              <a:path w="3857176" h="5600256">
                <a:moveTo>
                  <a:pt x="0" y="0"/>
                </a:moveTo>
                <a:lnTo>
                  <a:pt x="3857176" y="0"/>
                </a:lnTo>
                <a:lnTo>
                  <a:pt x="3857176" y="5600256"/>
                </a:lnTo>
                <a:lnTo>
                  <a:pt x="0" y="560025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E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835953" y="979451"/>
            <a:ext cx="11328725" cy="9766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63"/>
              </a:lnSpc>
            </a:pPr>
            <a:r>
              <a:rPr lang="en-US" sz="7041" b="1">
                <a:solidFill>
                  <a:srgbClr val="372E45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Làm quen nguyên liệu:</a:t>
            </a:r>
          </a:p>
        </p:txBody>
      </p:sp>
      <p:sp>
        <p:nvSpPr>
          <p:cNvPr id="3" name="Freeform 3"/>
          <p:cNvSpPr/>
          <p:nvPr/>
        </p:nvSpPr>
        <p:spPr>
          <a:xfrm rot="8300874">
            <a:off x="-2128434" y="-1173199"/>
            <a:ext cx="6930189" cy="4114800"/>
          </a:xfrm>
          <a:custGeom>
            <a:avLst/>
            <a:gdLst/>
            <a:ahLst/>
            <a:cxnLst/>
            <a:rect l="l" t="t" r="r" b="b"/>
            <a:pathLst>
              <a:path w="6930189" h="4114800">
                <a:moveTo>
                  <a:pt x="0" y="0"/>
                </a:moveTo>
                <a:lnTo>
                  <a:pt x="6930189" y="0"/>
                </a:lnTo>
                <a:lnTo>
                  <a:pt x="693018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449765">
            <a:off x="15073018" y="642039"/>
            <a:ext cx="2248368" cy="1573858"/>
          </a:xfrm>
          <a:custGeom>
            <a:avLst/>
            <a:gdLst/>
            <a:ahLst/>
            <a:cxnLst/>
            <a:rect l="l" t="t" r="r" b="b"/>
            <a:pathLst>
              <a:path w="2248368" h="1573858">
                <a:moveTo>
                  <a:pt x="0" y="0"/>
                </a:moveTo>
                <a:lnTo>
                  <a:pt x="2248368" y="0"/>
                </a:lnTo>
                <a:lnTo>
                  <a:pt x="2248368" y="1573858"/>
                </a:lnTo>
                <a:lnTo>
                  <a:pt x="0" y="15738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71105" y="2066186"/>
            <a:ext cx="7443747" cy="4187108"/>
          </a:xfrm>
          <a:custGeom>
            <a:avLst/>
            <a:gdLst/>
            <a:ahLst/>
            <a:cxnLst/>
            <a:rect l="l" t="t" r="r" b="b"/>
            <a:pathLst>
              <a:path w="7443747" h="4187108">
                <a:moveTo>
                  <a:pt x="0" y="0"/>
                </a:moveTo>
                <a:lnTo>
                  <a:pt x="7443747" y="0"/>
                </a:lnTo>
                <a:lnTo>
                  <a:pt x="7443747" y="4187108"/>
                </a:lnTo>
                <a:lnTo>
                  <a:pt x="0" y="418710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0589115" y="2593051"/>
            <a:ext cx="5701265" cy="3814009"/>
            <a:chOff x="0" y="0"/>
            <a:chExt cx="7601686" cy="5085346"/>
          </a:xfrm>
        </p:grpSpPr>
        <p:sp>
          <p:nvSpPr>
            <p:cNvPr id="7" name="Freeform 7"/>
            <p:cNvSpPr/>
            <p:nvPr/>
          </p:nvSpPr>
          <p:spPr>
            <a:xfrm>
              <a:off x="0" y="1466432"/>
              <a:ext cx="7601686" cy="3618914"/>
            </a:xfrm>
            <a:custGeom>
              <a:avLst/>
              <a:gdLst/>
              <a:ahLst/>
              <a:cxnLst/>
              <a:rect l="l" t="t" r="r" b="b"/>
              <a:pathLst>
                <a:path w="7601686" h="3618914">
                  <a:moveTo>
                    <a:pt x="0" y="0"/>
                  </a:moveTo>
                  <a:lnTo>
                    <a:pt x="7601686" y="0"/>
                  </a:lnTo>
                  <a:lnTo>
                    <a:pt x="7601686" y="3618914"/>
                  </a:lnTo>
                  <a:lnTo>
                    <a:pt x="0" y="3618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5513" t="-29998" r="-6175" b="-26407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1202239" y="0"/>
              <a:ext cx="5604844" cy="4633644"/>
            </a:xfrm>
            <a:custGeom>
              <a:avLst/>
              <a:gdLst/>
              <a:ahLst/>
              <a:cxnLst/>
              <a:rect l="l" t="t" r="r" b="b"/>
              <a:pathLst>
                <a:path w="5604844" h="4633644">
                  <a:moveTo>
                    <a:pt x="0" y="0"/>
                  </a:moveTo>
                  <a:lnTo>
                    <a:pt x="5604844" y="0"/>
                  </a:lnTo>
                  <a:lnTo>
                    <a:pt x="5604844" y="4633644"/>
                  </a:lnTo>
                  <a:lnTo>
                    <a:pt x="0" y="46336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7414" t="-13098" b="-16829"/>
              </a:stretch>
            </a:blipFill>
          </p:spPr>
        </p:sp>
      </p:grpSp>
      <p:grpSp>
        <p:nvGrpSpPr>
          <p:cNvPr id="9" name="Group 9"/>
          <p:cNvGrpSpPr/>
          <p:nvPr/>
        </p:nvGrpSpPr>
        <p:grpSpPr>
          <a:xfrm>
            <a:off x="4145892" y="6460551"/>
            <a:ext cx="6753163" cy="3336970"/>
            <a:chOff x="0" y="0"/>
            <a:chExt cx="9004217" cy="4449294"/>
          </a:xfrm>
        </p:grpSpPr>
        <p:sp>
          <p:nvSpPr>
            <p:cNvPr id="10" name="Freeform 10"/>
            <p:cNvSpPr/>
            <p:nvPr/>
          </p:nvSpPr>
          <p:spPr>
            <a:xfrm>
              <a:off x="1444187" y="185326"/>
              <a:ext cx="3251977" cy="3117833"/>
            </a:xfrm>
            <a:custGeom>
              <a:avLst/>
              <a:gdLst/>
              <a:ahLst/>
              <a:cxnLst/>
              <a:rect l="l" t="t" r="r" b="b"/>
              <a:pathLst>
                <a:path w="3251977" h="3117833">
                  <a:moveTo>
                    <a:pt x="0" y="0"/>
                  </a:moveTo>
                  <a:lnTo>
                    <a:pt x="3251977" y="0"/>
                  </a:lnTo>
                  <a:lnTo>
                    <a:pt x="3251977" y="3117833"/>
                  </a:lnTo>
                  <a:lnTo>
                    <a:pt x="0" y="31178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 flipH="1">
              <a:off x="4678615" y="0"/>
              <a:ext cx="2687946" cy="3303159"/>
            </a:xfrm>
            <a:custGeom>
              <a:avLst/>
              <a:gdLst/>
              <a:ahLst/>
              <a:cxnLst/>
              <a:rect l="l" t="t" r="r" b="b"/>
              <a:pathLst>
                <a:path w="2687946" h="3303159">
                  <a:moveTo>
                    <a:pt x="2687946" y="0"/>
                  </a:moveTo>
                  <a:lnTo>
                    <a:pt x="0" y="0"/>
                  </a:lnTo>
                  <a:lnTo>
                    <a:pt x="0" y="3303159"/>
                  </a:lnTo>
                  <a:lnTo>
                    <a:pt x="2687946" y="3303159"/>
                  </a:lnTo>
                  <a:lnTo>
                    <a:pt x="2687946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0" y="1032228"/>
              <a:ext cx="2888373" cy="3300998"/>
            </a:xfrm>
            <a:custGeom>
              <a:avLst/>
              <a:gdLst/>
              <a:ahLst/>
              <a:cxnLst/>
              <a:rect l="l" t="t" r="r" b="b"/>
              <a:pathLst>
                <a:path w="2888373" h="3300998">
                  <a:moveTo>
                    <a:pt x="0" y="0"/>
                  </a:moveTo>
                  <a:lnTo>
                    <a:pt x="2888373" y="0"/>
                  </a:lnTo>
                  <a:lnTo>
                    <a:pt x="2888373" y="3300997"/>
                  </a:lnTo>
                  <a:lnTo>
                    <a:pt x="0" y="33009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5728905" y="1255864"/>
              <a:ext cx="3275312" cy="3193429"/>
            </a:xfrm>
            <a:custGeom>
              <a:avLst/>
              <a:gdLst/>
              <a:ahLst/>
              <a:cxnLst/>
              <a:rect l="l" t="t" r="r" b="b"/>
              <a:pathLst>
                <a:path w="3275312" h="3193429">
                  <a:moveTo>
                    <a:pt x="0" y="0"/>
                  </a:moveTo>
                  <a:lnTo>
                    <a:pt x="3275312" y="0"/>
                  </a:lnTo>
                  <a:lnTo>
                    <a:pt x="3275312" y="3193430"/>
                  </a:lnTo>
                  <a:lnTo>
                    <a:pt x="0" y="31934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</p:sp>
      </p:grpSp>
      <p:sp>
        <p:nvSpPr>
          <p:cNvPr id="14" name="TextBox 14"/>
          <p:cNvSpPr txBox="1"/>
          <p:nvPr/>
        </p:nvSpPr>
        <p:spPr>
          <a:xfrm>
            <a:off x="3080076" y="4510281"/>
            <a:ext cx="4426086" cy="6496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88"/>
              </a:lnSpc>
            </a:pPr>
            <a:r>
              <a:rPr lang="en-US" sz="4705" b="1" dirty="0">
                <a:latin typeface="Quicksand Bold"/>
                <a:ea typeface="Quicksand Bold"/>
                <a:cs typeface="Quicksand Bold"/>
                <a:sym typeface="Quicksand Bold"/>
              </a:rPr>
              <a:t>Bánh </a:t>
            </a:r>
            <a:r>
              <a:rPr lang="en-US" sz="4705" b="1" dirty="0" err="1">
                <a:latin typeface="Quicksand Bold"/>
                <a:ea typeface="Quicksand Bold"/>
                <a:cs typeface="Quicksand Bold"/>
                <a:sym typeface="Quicksand Bold"/>
              </a:rPr>
              <a:t>mì</a:t>
            </a:r>
            <a:r>
              <a:rPr lang="en-US" sz="4705" b="1" dirty="0"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4705" b="1" dirty="0" err="1">
                <a:latin typeface="Quicksand Bold"/>
                <a:ea typeface="Quicksand Bold"/>
                <a:cs typeface="Quicksand Bold"/>
                <a:sym typeface="Quicksand Bold"/>
              </a:rPr>
              <a:t>gối</a:t>
            </a:r>
            <a:endParaRPr lang="en-US" sz="4705" b="1" dirty="0">
              <a:latin typeface="Quicksand Bold"/>
              <a:ea typeface="Quicksand Bold"/>
              <a:cs typeface="Quicksand Bold"/>
              <a:sym typeface="Quicksand Bold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1072326" y="3256506"/>
            <a:ext cx="4426086" cy="6496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88"/>
              </a:lnSpc>
            </a:pPr>
            <a:r>
              <a:rPr lang="en-US" sz="4705" b="1">
                <a:solidFill>
                  <a:srgbClr val="372E45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Phô mai lát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899054" y="7837531"/>
            <a:ext cx="4426086" cy="6456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88"/>
              </a:lnSpc>
            </a:pPr>
            <a:r>
              <a:rPr lang="en-US" sz="4705" b="1">
                <a:solidFill>
                  <a:srgbClr val="372E45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Mứt trái cây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E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730720" y="1730214"/>
            <a:ext cx="9510949" cy="9084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21"/>
              </a:lnSpc>
            </a:pPr>
            <a:r>
              <a:rPr lang="en-US" sz="7583" b="1">
                <a:solidFill>
                  <a:srgbClr val="372E45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Các bước thực hiện:</a:t>
            </a:r>
          </a:p>
        </p:txBody>
      </p:sp>
      <p:sp>
        <p:nvSpPr>
          <p:cNvPr id="3" name="Freeform 3"/>
          <p:cNvSpPr/>
          <p:nvPr/>
        </p:nvSpPr>
        <p:spPr>
          <a:xfrm rot="4193864">
            <a:off x="-2363643" y="-3245296"/>
            <a:ext cx="6784686" cy="7198606"/>
          </a:xfrm>
          <a:custGeom>
            <a:avLst/>
            <a:gdLst/>
            <a:ahLst/>
            <a:cxnLst/>
            <a:rect l="l" t="t" r="r" b="b"/>
            <a:pathLst>
              <a:path w="6784686" h="7198606">
                <a:moveTo>
                  <a:pt x="0" y="0"/>
                </a:moveTo>
                <a:lnTo>
                  <a:pt x="6784686" y="0"/>
                </a:lnTo>
                <a:lnTo>
                  <a:pt x="6784686" y="7198606"/>
                </a:lnTo>
                <a:lnTo>
                  <a:pt x="0" y="71986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449765">
            <a:off x="14787312" y="241771"/>
            <a:ext cx="2248368" cy="1573858"/>
          </a:xfrm>
          <a:custGeom>
            <a:avLst/>
            <a:gdLst/>
            <a:ahLst/>
            <a:cxnLst/>
            <a:rect l="l" t="t" r="r" b="b"/>
            <a:pathLst>
              <a:path w="2248368" h="1573858">
                <a:moveTo>
                  <a:pt x="0" y="0"/>
                </a:moveTo>
                <a:lnTo>
                  <a:pt x="2248368" y="0"/>
                </a:lnTo>
                <a:lnTo>
                  <a:pt x="2248368" y="1573858"/>
                </a:lnTo>
                <a:lnTo>
                  <a:pt x="0" y="15738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602516">
            <a:off x="15005172" y="7623459"/>
            <a:ext cx="4508255" cy="2879648"/>
          </a:xfrm>
          <a:custGeom>
            <a:avLst/>
            <a:gdLst/>
            <a:ahLst/>
            <a:cxnLst/>
            <a:rect l="l" t="t" r="r" b="b"/>
            <a:pathLst>
              <a:path w="4508255" h="2879648">
                <a:moveTo>
                  <a:pt x="0" y="0"/>
                </a:moveTo>
                <a:lnTo>
                  <a:pt x="4508256" y="0"/>
                </a:lnTo>
                <a:lnTo>
                  <a:pt x="4508256" y="2879648"/>
                </a:lnTo>
                <a:lnTo>
                  <a:pt x="0" y="28796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8300874">
            <a:off x="-2280024" y="-2437971"/>
            <a:ext cx="6930189" cy="4114800"/>
          </a:xfrm>
          <a:custGeom>
            <a:avLst/>
            <a:gdLst/>
            <a:ahLst/>
            <a:cxnLst/>
            <a:rect l="l" t="t" r="r" b="b"/>
            <a:pathLst>
              <a:path w="6930189" h="4114800">
                <a:moveTo>
                  <a:pt x="0" y="0"/>
                </a:moveTo>
                <a:lnTo>
                  <a:pt x="6930190" y="0"/>
                </a:lnTo>
                <a:lnTo>
                  <a:pt x="693019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737552" y="3459629"/>
            <a:ext cx="15977445" cy="3858553"/>
            <a:chOff x="0" y="0"/>
            <a:chExt cx="21303260" cy="514473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0324392" cy="5144738"/>
            </a:xfrm>
            <a:custGeom>
              <a:avLst/>
              <a:gdLst/>
              <a:ahLst/>
              <a:cxnLst/>
              <a:rect l="l" t="t" r="r" b="b"/>
              <a:pathLst>
                <a:path w="10324392" h="5144738">
                  <a:moveTo>
                    <a:pt x="0" y="0"/>
                  </a:moveTo>
                  <a:lnTo>
                    <a:pt x="10324392" y="0"/>
                  </a:lnTo>
                  <a:lnTo>
                    <a:pt x="10324392" y="5144738"/>
                  </a:lnTo>
                  <a:lnTo>
                    <a:pt x="0" y="51447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b="-100678"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10324392" y="0"/>
              <a:ext cx="10978868" cy="5144738"/>
            </a:xfrm>
            <a:custGeom>
              <a:avLst/>
              <a:gdLst/>
              <a:ahLst/>
              <a:cxnLst/>
              <a:rect l="l" t="t" r="r" b="b"/>
              <a:pathLst>
                <a:path w="10978868" h="5144738">
                  <a:moveTo>
                    <a:pt x="0" y="0"/>
                  </a:moveTo>
                  <a:lnTo>
                    <a:pt x="10978868" y="0"/>
                  </a:lnTo>
                  <a:lnTo>
                    <a:pt x="10978868" y="5144738"/>
                  </a:lnTo>
                  <a:lnTo>
                    <a:pt x="0" y="51447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t="-106356" b="-7043"/>
              </a:stretch>
            </a:blipFill>
          </p:spPr>
        </p:sp>
      </p:grpSp>
      <p:sp>
        <p:nvSpPr>
          <p:cNvPr id="10" name="TextBox 10"/>
          <p:cNvSpPr txBox="1"/>
          <p:nvPr/>
        </p:nvSpPr>
        <p:spPr>
          <a:xfrm>
            <a:off x="1497994" y="7632620"/>
            <a:ext cx="6465451" cy="2187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/>
            <a:r>
              <a:rPr lang="en-US" sz="4738" b="1" dirty="0">
                <a:solidFill>
                  <a:srgbClr val="372E45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1. </a:t>
            </a:r>
            <a:r>
              <a:rPr lang="en-US" sz="4738" b="1" dirty="0" err="1">
                <a:solidFill>
                  <a:srgbClr val="372E45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Đặt</a:t>
            </a:r>
            <a:r>
              <a:rPr lang="en-US" sz="4738" b="1" dirty="0">
                <a:solidFill>
                  <a:srgbClr val="372E45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bánh </a:t>
            </a:r>
            <a:r>
              <a:rPr lang="en-US" sz="4738" b="1" dirty="0" err="1">
                <a:solidFill>
                  <a:srgbClr val="372E45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mì</a:t>
            </a:r>
            <a:r>
              <a:rPr lang="en-US" sz="4738" b="1" dirty="0">
                <a:solidFill>
                  <a:srgbClr val="372E45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4738" b="1" dirty="0" err="1">
                <a:solidFill>
                  <a:srgbClr val="372E45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lên</a:t>
            </a:r>
            <a:r>
              <a:rPr lang="en-US" sz="4738" b="1" dirty="0">
                <a:solidFill>
                  <a:srgbClr val="372E45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4738" b="1" dirty="0" err="1">
                <a:solidFill>
                  <a:srgbClr val="372E45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đĩa</a:t>
            </a:r>
            <a:r>
              <a:rPr lang="en-US" sz="4738" b="1" dirty="0">
                <a:solidFill>
                  <a:srgbClr val="372E45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</a:p>
          <a:p>
            <a:pPr algn="just"/>
            <a:r>
              <a:rPr lang="en-US" sz="4738" b="1" dirty="0">
                <a:solidFill>
                  <a:srgbClr val="372E45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2. </a:t>
            </a:r>
            <a:r>
              <a:rPr lang="en-US" sz="4738" b="1" dirty="0" err="1">
                <a:solidFill>
                  <a:srgbClr val="372E45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Dùng</a:t>
            </a:r>
            <a:r>
              <a:rPr lang="en-US" sz="4738" b="1" dirty="0">
                <a:solidFill>
                  <a:srgbClr val="372E45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4738" b="1" dirty="0" err="1">
                <a:solidFill>
                  <a:srgbClr val="372E45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thìa</a:t>
            </a:r>
            <a:r>
              <a:rPr lang="en-US" sz="4738" b="1" dirty="0">
                <a:solidFill>
                  <a:srgbClr val="372E45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4738" b="1" dirty="0" err="1">
                <a:solidFill>
                  <a:srgbClr val="372E45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phết</a:t>
            </a:r>
            <a:r>
              <a:rPr lang="en-US" sz="4738" b="1" dirty="0">
                <a:solidFill>
                  <a:srgbClr val="372E45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4738" b="1" dirty="0" err="1">
                <a:solidFill>
                  <a:srgbClr val="372E45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mứt</a:t>
            </a:r>
            <a:r>
              <a:rPr lang="en-US" sz="4738" b="1" dirty="0">
                <a:solidFill>
                  <a:srgbClr val="372E45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</a:p>
          <a:p>
            <a:pPr algn="just"/>
            <a:endParaRPr lang="en-US" sz="4738" b="1" dirty="0">
              <a:solidFill>
                <a:srgbClr val="372E45"/>
              </a:solidFill>
              <a:latin typeface="Quicksand Bold"/>
              <a:ea typeface="Quicksand Bold"/>
              <a:cs typeface="Quicksand Bold"/>
              <a:sym typeface="Quicksand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9144000" y="7778883"/>
            <a:ext cx="5922050" cy="1458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/>
            <a:r>
              <a:rPr lang="en-US" sz="4738" b="1">
                <a:solidFill>
                  <a:srgbClr val="372E45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3. Thêm lát phô mai </a:t>
            </a:r>
          </a:p>
          <a:p>
            <a:pPr algn="l"/>
            <a:r>
              <a:rPr lang="en-US" sz="4738" b="1">
                <a:solidFill>
                  <a:srgbClr val="372E45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4. Gập bánh lại.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E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0541806">
            <a:off x="-2318858" y="5757507"/>
            <a:ext cx="20934245" cy="9603585"/>
          </a:xfrm>
          <a:custGeom>
            <a:avLst/>
            <a:gdLst/>
            <a:ahLst/>
            <a:cxnLst/>
            <a:rect l="l" t="t" r="r" b="b"/>
            <a:pathLst>
              <a:path w="20934245" h="9603585">
                <a:moveTo>
                  <a:pt x="0" y="0"/>
                </a:moveTo>
                <a:lnTo>
                  <a:pt x="20934246" y="0"/>
                </a:lnTo>
                <a:lnTo>
                  <a:pt x="20934246" y="9603585"/>
                </a:lnTo>
                <a:lnTo>
                  <a:pt x="0" y="960358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1449765">
            <a:off x="7935558" y="907810"/>
            <a:ext cx="1973934" cy="1381754"/>
          </a:xfrm>
          <a:custGeom>
            <a:avLst/>
            <a:gdLst/>
            <a:ahLst/>
            <a:cxnLst/>
            <a:rect l="l" t="t" r="r" b="b"/>
            <a:pathLst>
              <a:path w="1973934" h="1381754">
                <a:moveTo>
                  <a:pt x="0" y="0"/>
                </a:moveTo>
                <a:lnTo>
                  <a:pt x="1973934" y="0"/>
                </a:lnTo>
                <a:lnTo>
                  <a:pt x="1973934" y="1381754"/>
                </a:lnTo>
                <a:lnTo>
                  <a:pt x="0" y="138175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1009188" y="-1569761"/>
            <a:ext cx="8124783" cy="7936729"/>
            <a:chOff x="0" y="0"/>
            <a:chExt cx="4828540" cy="4716780"/>
          </a:xfrm>
        </p:grpSpPr>
        <p:sp>
          <p:nvSpPr>
            <p:cNvPr id="5" name="Freeform 5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80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10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40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0" y="4281170"/>
                    <a:pt x="4535170" y="4335780"/>
                    <a:pt x="4491990" y="4382770"/>
                  </a:cubicBezTo>
                  <a:cubicBezTo>
                    <a:pt x="4453890" y="4424680"/>
                    <a:pt x="4411980" y="4466590"/>
                    <a:pt x="4345940" y="4467860"/>
                  </a:cubicBezTo>
                  <a:cubicBezTo>
                    <a:pt x="4330700" y="4467860"/>
                    <a:pt x="4316730" y="4483100"/>
                    <a:pt x="4301490" y="4490720"/>
                  </a:cubicBezTo>
                  <a:cubicBezTo>
                    <a:pt x="4236720" y="4518660"/>
                    <a:pt x="4169410" y="4542790"/>
                    <a:pt x="4105910" y="4573270"/>
                  </a:cubicBezTo>
                  <a:cubicBezTo>
                    <a:pt x="3989070" y="4629150"/>
                    <a:pt x="3863340" y="4638040"/>
                    <a:pt x="3737610" y="4643120"/>
                  </a:cubicBezTo>
                  <a:cubicBezTo>
                    <a:pt x="3689350" y="4645660"/>
                    <a:pt x="3639820" y="4641850"/>
                    <a:pt x="3591560" y="4645660"/>
                  </a:cubicBezTo>
                  <a:cubicBezTo>
                    <a:pt x="3567430" y="4646930"/>
                    <a:pt x="3544570" y="4658360"/>
                    <a:pt x="3521710" y="4663440"/>
                  </a:cubicBezTo>
                  <a:cubicBezTo>
                    <a:pt x="3511550" y="4665980"/>
                    <a:pt x="3501390" y="4664710"/>
                    <a:pt x="3489960" y="4665980"/>
                  </a:cubicBezTo>
                  <a:cubicBezTo>
                    <a:pt x="3474720" y="4667250"/>
                    <a:pt x="3459480" y="4671060"/>
                    <a:pt x="3444240" y="4669790"/>
                  </a:cubicBezTo>
                  <a:cubicBezTo>
                    <a:pt x="3429000" y="4667250"/>
                    <a:pt x="3418840" y="4662170"/>
                    <a:pt x="3416300" y="4662170"/>
                  </a:cubicBezTo>
                  <a:close/>
                </a:path>
              </a:pathLst>
            </a:custGeom>
            <a:blipFill>
              <a:blip r:embed="rId6"/>
              <a:stretch>
                <a:fillRect l="-23271" r="-23271"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10105817" y="3407041"/>
            <a:ext cx="2466628" cy="2523405"/>
          </a:xfrm>
          <a:custGeom>
            <a:avLst/>
            <a:gdLst/>
            <a:ahLst/>
            <a:cxnLst/>
            <a:rect l="l" t="t" r="r" b="b"/>
            <a:pathLst>
              <a:path w="2466628" h="2523405">
                <a:moveTo>
                  <a:pt x="0" y="0"/>
                </a:moveTo>
                <a:lnTo>
                  <a:pt x="2466628" y="0"/>
                </a:lnTo>
                <a:lnTo>
                  <a:pt x="2466628" y="2523405"/>
                </a:lnTo>
                <a:lnTo>
                  <a:pt x="0" y="252340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8300874">
            <a:off x="-1887323" y="-627555"/>
            <a:ext cx="4615509" cy="2740458"/>
          </a:xfrm>
          <a:custGeom>
            <a:avLst/>
            <a:gdLst/>
            <a:ahLst/>
            <a:cxnLst/>
            <a:rect l="l" t="t" r="r" b="b"/>
            <a:pathLst>
              <a:path w="4615509" h="2740458">
                <a:moveTo>
                  <a:pt x="0" y="0"/>
                </a:moveTo>
                <a:lnTo>
                  <a:pt x="4615509" y="0"/>
                </a:lnTo>
                <a:lnTo>
                  <a:pt x="4615509" y="2740459"/>
                </a:lnTo>
                <a:lnTo>
                  <a:pt x="0" y="274045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0" y="4278710"/>
            <a:ext cx="5441898" cy="7329155"/>
          </a:xfrm>
          <a:custGeom>
            <a:avLst/>
            <a:gdLst/>
            <a:ahLst/>
            <a:cxnLst/>
            <a:rect l="l" t="t" r="r" b="b"/>
            <a:pathLst>
              <a:path w="5441898" h="7329155">
                <a:moveTo>
                  <a:pt x="5441898" y="0"/>
                </a:moveTo>
                <a:lnTo>
                  <a:pt x="0" y="0"/>
                </a:lnTo>
                <a:lnTo>
                  <a:pt x="0" y="7329155"/>
                </a:lnTo>
                <a:lnTo>
                  <a:pt x="5441898" y="7329155"/>
                </a:lnTo>
                <a:lnTo>
                  <a:pt x="5441898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14529685" y="4985645"/>
            <a:ext cx="4197103" cy="5729834"/>
          </a:xfrm>
          <a:custGeom>
            <a:avLst/>
            <a:gdLst/>
            <a:ahLst/>
            <a:cxnLst/>
            <a:rect l="l" t="t" r="r" b="b"/>
            <a:pathLst>
              <a:path w="4197103" h="5729834">
                <a:moveTo>
                  <a:pt x="4197103" y="0"/>
                </a:moveTo>
                <a:lnTo>
                  <a:pt x="0" y="0"/>
                </a:lnTo>
                <a:lnTo>
                  <a:pt x="0" y="5729834"/>
                </a:lnTo>
                <a:lnTo>
                  <a:pt x="4197103" y="5729834"/>
                </a:lnTo>
                <a:lnTo>
                  <a:pt x="4197103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802531" y="3056772"/>
            <a:ext cx="7806635" cy="1083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740"/>
              </a:lnSpc>
            </a:pPr>
            <a:r>
              <a:rPr lang="en-US" sz="9000" b="1">
                <a:solidFill>
                  <a:srgbClr val="372E45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Trẻ thực hiện: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E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0154396">
            <a:off x="-476847" y="4879127"/>
            <a:ext cx="20934245" cy="9603585"/>
          </a:xfrm>
          <a:custGeom>
            <a:avLst/>
            <a:gdLst/>
            <a:ahLst/>
            <a:cxnLst/>
            <a:rect l="l" t="t" r="r" b="b"/>
            <a:pathLst>
              <a:path w="20934245" h="9603585">
                <a:moveTo>
                  <a:pt x="0" y="0"/>
                </a:moveTo>
                <a:lnTo>
                  <a:pt x="20934245" y="0"/>
                </a:lnTo>
                <a:lnTo>
                  <a:pt x="20934245" y="9603585"/>
                </a:lnTo>
                <a:lnTo>
                  <a:pt x="0" y="960358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476917" y="5259326"/>
            <a:ext cx="6149968" cy="8929173"/>
          </a:xfrm>
          <a:custGeom>
            <a:avLst/>
            <a:gdLst/>
            <a:ahLst/>
            <a:cxnLst/>
            <a:rect l="l" t="t" r="r" b="b"/>
            <a:pathLst>
              <a:path w="6149968" h="8929173">
                <a:moveTo>
                  <a:pt x="0" y="0"/>
                </a:moveTo>
                <a:lnTo>
                  <a:pt x="6149968" y="0"/>
                </a:lnTo>
                <a:lnTo>
                  <a:pt x="6149968" y="8929173"/>
                </a:lnTo>
                <a:lnTo>
                  <a:pt x="0" y="89291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-811644" y="4335582"/>
            <a:ext cx="20709296" cy="11902837"/>
            <a:chOff x="-111760" y="-7620"/>
            <a:chExt cx="5775960" cy="331978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775960" cy="3319780"/>
            </a:xfrm>
            <a:custGeom>
              <a:avLst/>
              <a:gdLst/>
              <a:ahLst/>
              <a:cxnLst/>
              <a:rect l="l" t="t" r="r" b="b"/>
              <a:pathLst>
                <a:path w="5775960" h="3319780">
                  <a:moveTo>
                    <a:pt x="5775960" y="582930"/>
                  </a:moveTo>
                  <a:cubicBezTo>
                    <a:pt x="5772150" y="835660"/>
                    <a:pt x="5599430" y="1066800"/>
                    <a:pt x="5523230" y="1300480"/>
                  </a:cubicBezTo>
                  <a:cubicBezTo>
                    <a:pt x="5410200" y="1645920"/>
                    <a:pt x="5482590" y="2023110"/>
                    <a:pt x="5292090" y="2345690"/>
                  </a:cubicBezTo>
                  <a:cubicBezTo>
                    <a:pt x="5060950" y="2734310"/>
                    <a:pt x="4563110" y="2887980"/>
                    <a:pt x="4154170" y="2686050"/>
                  </a:cubicBezTo>
                  <a:cubicBezTo>
                    <a:pt x="3973830" y="2597150"/>
                    <a:pt x="3754120" y="2641600"/>
                    <a:pt x="3624580" y="2795270"/>
                  </a:cubicBezTo>
                  <a:cubicBezTo>
                    <a:pt x="3351530" y="3116580"/>
                    <a:pt x="2943860" y="3319780"/>
                    <a:pt x="2487930" y="3319780"/>
                  </a:cubicBezTo>
                  <a:cubicBezTo>
                    <a:pt x="2136140" y="3319780"/>
                    <a:pt x="1812290" y="3197860"/>
                    <a:pt x="1557020" y="2993390"/>
                  </a:cubicBezTo>
                  <a:cubicBezTo>
                    <a:pt x="1446530" y="2905760"/>
                    <a:pt x="1341120" y="2936240"/>
                    <a:pt x="1225550" y="2981960"/>
                  </a:cubicBezTo>
                  <a:cubicBezTo>
                    <a:pt x="1093470" y="3034030"/>
                    <a:pt x="971550" y="3002280"/>
                    <a:pt x="864870" y="2909570"/>
                  </a:cubicBezTo>
                  <a:cubicBezTo>
                    <a:pt x="718820" y="2781300"/>
                    <a:pt x="584200" y="2785110"/>
                    <a:pt x="403860" y="2773680"/>
                  </a:cubicBezTo>
                  <a:cubicBezTo>
                    <a:pt x="0" y="2748280"/>
                    <a:pt x="24130" y="2133600"/>
                    <a:pt x="414020" y="2112010"/>
                  </a:cubicBezTo>
                  <a:cubicBezTo>
                    <a:pt x="508000" y="2106930"/>
                    <a:pt x="571500" y="2157730"/>
                    <a:pt x="660400" y="2174240"/>
                  </a:cubicBezTo>
                  <a:cubicBezTo>
                    <a:pt x="739140" y="2189480"/>
                    <a:pt x="798830" y="2170430"/>
                    <a:pt x="847090" y="2129790"/>
                  </a:cubicBezTo>
                  <a:cubicBezTo>
                    <a:pt x="895350" y="2089150"/>
                    <a:pt x="850900" y="2011680"/>
                    <a:pt x="791210" y="2029460"/>
                  </a:cubicBezTo>
                  <a:cubicBezTo>
                    <a:pt x="755650" y="2040890"/>
                    <a:pt x="718820" y="2045970"/>
                    <a:pt x="679450" y="2045970"/>
                  </a:cubicBezTo>
                  <a:cubicBezTo>
                    <a:pt x="464820" y="2045970"/>
                    <a:pt x="293370" y="1864360"/>
                    <a:pt x="308610" y="1645920"/>
                  </a:cubicBezTo>
                  <a:cubicBezTo>
                    <a:pt x="322580" y="1461770"/>
                    <a:pt x="472440" y="1314450"/>
                    <a:pt x="656590" y="1303020"/>
                  </a:cubicBezTo>
                  <a:cubicBezTo>
                    <a:pt x="782320" y="1295400"/>
                    <a:pt x="895350" y="1350010"/>
                    <a:pt x="967740" y="1438910"/>
                  </a:cubicBezTo>
                  <a:cubicBezTo>
                    <a:pt x="996950" y="1474470"/>
                    <a:pt x="1052830" y="1464310"/>
                    <a:pt x="1066800" y="1419860"/>
                  </a:cubicBezTo>
                  <a:lnTo>
                    <a:pt x="1066800" y="1418590"/>
                  </a:lnTo>
                  <a:cubicBezTo>
                    <a:pt x="1127760" y="1215390"/>
                    <a:pt x="1228090" y="1024890"/>
                    <a:pt x="1362710" y="861060"/>
                  </a:cubicBezTo>
                  <a:cubicBezTo>
                    <a:pt x="1639570" y="525780"/>
                    <a:pt x="2052320" y="331470"/>
                    <a:pt x="2486660" y="331470"/>
                  </a:cubicBezTo>
                  <a:cubicBezTo>
                    <a:pt x="2910840" y="331470"/>
                    <a:pt x="3293110" y="508000"/>
                    <a:pt x="3564890" y="792480"/>
                  </a:cubicBezTo>
                  <a:cubicBezTo>
                    <a:pt x="3634740" y="864870"/>
                    <a:pt x="3840480" y="990600"/>
                    <a:pt x="3938270" y="1007110"/>
                  </a:cubicBezTo>
                  <a:cubicBezTo>
                    <a:pt x="4141470" y="1041400"/>
                    <a:pt x="4364990" y="861060"/>
                    <a:pt x="4451350" y="693420"/>
                  </a:cubicBezTo>
                  <a:cubicBezTo>
                    <a:pt x="4451350" y="693420"/>
                    <a:pt x="4606290" y="392430"/>
                    <a:pt x="4606290" y="392430"/>
                  </a:cubicBezTo>
                  <a:cubicBezTo>
                    <a:pt x="4695190" y="162560"/>
                    <a:pt x="4919980" y="0"/>
                    <a:pt x="5182870" y="3810"/>
                  </a:cubicBezTo>
                  <a:cubicBezTo>
                    <a:pt x="5458460" y="11430"/>
                    <a:pt x="5737860" y="227330"/>
                    <a:pt x="5772150" y="509270"/>
                  </a:cubicBezTo>
                  <a:cubicBezTo>
                    <a:pt x="5774690" y="533400"/>
                    <a:pt x="5775960" y="558800"/>
                    <a:pt x="5775960" y="582930"/>
                  </a:cubicBezTo>
                  <a:close/>
                </a:path>
              </a:pathLst>
            </a:custGeom>
            <a:blipFill>
              <a:blip r:embed="rId6"/>
              <a:stretch>
                <a:fillRect t="-6908" b="-6908"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 rot="796747">
            <a:off x="12575635" y="5510038"/>
            <a:ext cx="3447873" cy="2202329"/>
          </a:xfrm>
          <a:custGeom>
            <a:avLst/>
            <a:gdLst/>
            <a:ahLst/>
            <a:cxnLst/>
            <a:rect l="l" t="t" r="r" b="b"/>
            <a:pathLst>
              <a:path w="3447873" h="2202329">
                <a:moveTo>
                  <a:pt x="0" y="0"/>
                </a:moveTo>
                <a:lnTo>
                  <a:pt x="3447873" y="0"/>
                </a:lnTo>
                <a:lnTo>
                  <a:pt x="3447873" y="2202328"/>
                </a:lnTo>
                <a:lnTo>
                  <a:pt x="0" y="220232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449765">
            <a:off x="15811642" y="477731"/>
            <a:ext cx="1574198" cy="1101938"/>
          </a:xfrm>
          <a:custGeom>
            <a:avLst/>
            <a:gdLst/>
            <a:ahLst/>
            <a:cxnLst/>
            <a:rect l="l" t="t" r="r" b="b"/>
            <a:pathLst>
              <a:path w="1574198" h="1101938">
                <a:moveTo>
                  <a:pt x="0" y="0"/>
                </a:moveTo>
                <a:lnTo>
                  <a:pt x="1574198" y="0"/>
                </a:lnTo>
                <a:lnTo>
                  <a:pt x="1574198" y="1101938"/>
                </a:lnTo>
                <a:lnTo>
                  <a:pt x="0" y="110193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8300874">
            <a:off x="-2108626" y="-1894140"/>
            <a:ext cx="5818140" cy="3454521"/>
          </a:xfrm>
          <a:custGeom>
            <a:avLst/>
            <a:gdLst/>
            <a:ahLst/>
            <a:cxnLst/>
            <a:rect l="l" t="t" r="r" b="b"/>
            <a:pathLst>
              <a:path w="5818140" h="3454521">
                <a:moveTo>
                  <a:pt x="0" y="0"/>
                </a:moveTo>
                <a:lnTo>
                  <a:pt x="5818141" y="0"/>
                </a:lnTo>
                <a:lnTo>
                  <a:pt x="5818141" y="3454521"/>
                </a:lnTo>
                <a:lnTo>
                  <a:pt x="0" y="345452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598067" y="2177227"/>
            <a:ext cx="15302704" cy="2552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00"/>
              </a:lnSpc>
            </a:pPr>
            <a:r>
              <a:rPr lang="en-US" sz="9000" b="1">
                <a:solidFill>
                  <a:srgbClr val="372E45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HẸN GẶP LẠI CÁC BÉ Ở CÁC HOẠT ĐỘNG TIẾP THEO!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75</Words>
  <Application>Microsoft Office PowerPoint</Application>
  <PresentationFormat>Custom</PresentationFormat>
  <Paragraphs>14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Quicksand Bold</vt:lpstr>
      <vt:lpstr>Code Pro Bold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10. Siêu đầu bếp tí hon (Bé làm sanwich)</dc:title>
  <cp:lastModifiedBy>giang nguyễn</cp:lastModifiedBy>
  <cp:revision>2</cp:revision>
  <dcterms:created xsi:type="dcterms:W3CDTF">2006-08-16T00:00:00Z</dcterms:created>
  <dcterms:modified xsi:type="dcterms:W3CDTF">2025-08-13T17:47:29Z</dcterms:modified>
  <dc:identifier>DAGqh2mNjso</dc:identifier>
</cp:coreProperties>
</file>