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Poppins Bold" panose="020B0604020202020204" charset="0"/>
      <p:regular r:id="rId7"/>
    </p:embeddedFont>
    <p:embeddedFont>
      <p:font typeface="Poppins Ultra-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71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60112" y="-6875490"/>
            <a:ext cx="13398375" cy="12377222"/>
          </a:xfrm>
          <a:custGeom>
            <a:avLst/>
            <a:gdLst/>
            <a:ahLst/>
            <a:cxnLst/>
            <a:rect l="l" t="t" r="r" b="b"/>
            <a:pathLst>
              <a:path w="13398375" h="12377222">
                <a:moveTo>
                  <a:pt x="0" y="0"/>
                </a:moveTo>
                <a:lnTo>
                  <a:pt x="13398376" y="0"/>
                </a:lnTo>
                <a:lnTo>
                  <a:pt x="13398376" y="12377222"/>
                </a:lnTo>
                <a:lnTo>
                  <a:pt x="0" y="12377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179" r="-21183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915631"/>
            <a:ext cx="8115300" cy="3090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65"/>
              </a:lnSpc>
            </a:pPr>
            <a:r>
              <a:rPr lang="en-US" sz="18988" b="1" dirty="0">
                <a:solidFill>
                  <a:srgbClr val="05066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BÁC SĨ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0" y="6006557"/>
            <a:ext cx="18288000" cy="6906869"/>
          </a:xfrm>
          <a:custGeom>
            <a:avLst/>
            <a:gdLst/>
            <a:ahLst/>
            <a:cxnLst/>
            <a:rect l="l" t="t" r="r" b="b"/>
            <a:pathLst>
              <a:path w="18288000" h="6906869">
                <a:moveTo>
                  <a:pt x="18288000" y="0"/>
                </a:moveTo>
                <a:lnTo>
                  <a:pt x="0" y="0"/>
                </a:lnTo>
                <a:lnTo>
                  <a:pt x="0" y="6906869"/>
                </a:lnTo>
                <a:lnTo>
                  <a:pt x="18288000" y="6906869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712512" y="-6723090"/>
            <a:ext cx="13398375" cy="12377222"/>
          </a:xfrm>
          <a:custGeom>
            <a:avLst/>
            <a:gdLst/>
            <a:ahLst/>
            <a:cxnLst/>
            <a:rect l="l" t="t" r="r" b="b"/>
            <a:pathLst>
              <a:path w="13398375" h="12377222">
                <a:moveTo>
                  <a:pt x="0" y="0"/>
                </a:moveTo>
                <a:lnTo>
                  <a:pt x="13398376" y="0"/>
                </a:lnTo>
                <a:lnTo>
                  <a:pt x="13398376" y="12377222"/>
                </a:lnTo>
                <a:lnTo>
                  <a:pt x="0" y="12377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179" r="-21183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534271"/>
            <a:ext cx="7726011" cy="9752729"/>
          </a:xfrm>
          <a:custGeom>
            <a:avLst/>
            <a:gdLst/>
            <a:ahLst/>
            <a:cxnLst/>
            <a:rect l="l" t="t" r="r" b="b"/>
            <a:pathLst>
              <a:path w="7726011" h="9752729">
                <a:moveTo>
                  <a:pt x="0" y="0"/>
                </a:moveTo>
                <a:lnTo>
                  <a:pt x="7726011" y="0"/>
                </a:lnTo>
                <a:lnTo>
                  <a:pt x="7726011" y="9752729"/>
                </a:lnTo>
                <a:lnTo>
                  <a:pt x="0" y="9752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04061" flipH="1" flipV="1">
            <a:off x="13824431" y="5385399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2"/>
                </a:moveTo>
                <a:lnTo>
                  <a:pt x="0" y="7541572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2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04061" flipH="1" flipV="1">
            <a:off x="11603194" y="525483"/>
            <a:ext cx="8220239" cy="12420690"/>
          </a:xfrm>
          <a:custGeom>
            <a:avLst/>
            <a:gdLst/>
            <a:ahLst/>
            <a:cxnLst/>
            <a:rect l="l" t="t" r="r" b="b"/>
            <a:pathLst>
              <a:path w="8220239" h="12420690">
                <a:moveTo>
                  <a:pt x="8220239" y="12420690"/>
                </a:moveTo>
                <a:lnTo>
                  <a:pt x="0" y="12420690"/>
                </a:lnTo>
                <a:lnTo>
                  <a:pt x="0" y="0"/>
                </a:lnTo>
                <a:lnTo>
                  <a:pt x="8220239" y="0"/>
                </a:lnTo>
                <a:lnTo>
                  <a:pt x="8220239" y="12420690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67674" y="1951050"/>
            <a:ext cx="10520766" cy="319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13"/>
              </a:lnSpc>
            </a:pPr>
            <a:r>
              <a:rPr lang="en-US" sz="8937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BÀI HÁT:</a:t>
            </a:r>
          </a:p>
          <a:p>
            <a:pPr marL="0" lvl="0" indent="0" algn="ctr">
              <a:lnSpc>
                <a:spcPts val="12513"/>
              </a:lnSpc>
              <a:spcBef>
                <a:spcPct val="0"/>
              </a:spcBef>
            </a:pPr>
            <a:r>
              <a:rPr lang="en-US" sz="8937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TẬP LÀM BÁC SĨ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9872579" y="2195012"/>
            <a:ext cx="7145265" cy="8091988"/>
          </a:xfrm>
          <a:custGeom>
            <a:avLst/>
            <a:gdLst/>
            <a:ahLst/>
            <a:cxnLst/>
            <a:rect l="l" t="t" r="r" b="b"/>
            <a:pathLst>
              <a:path w="7145265" h="8091988">
                <a:moveTo>
                  <a:pt x="7145265" y="0"/>
                </a:moveTo>
                <a:lnTo>
                  <a:pt x="0" y="0"/>
                </a:lnTo>
                <a:lnTo>
                  <a:pt x="0" y="8091988"/>
                </a:lnTo>
                <a:lnTo>
                  <a:pt x="7145265" y="8091988"/>
                </a:lnTo>
                <a:lnTo>
                  <a:pt x="714526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6" name="04. Tập Làm Bác Sĩ - Bé Song Song">
            <a:hlinkClick r:id="" action="ppaction://media"/>
            <a:extLst>
              <a:ext uri="{FF2B5EF4-FFF2-40B4-BE49-F238E27FC236}">
                <a16:creationId xmlns:a16="http://schemas.microsoft.com/office/drawing/2014/main" id="{A6488245-97E1-B37F-C0BF-2D7A0DE9EC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69157" y="5359414"/>
            <a:ext cx="1387475" cy="138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9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30093" y="5625717"/>
            <a:ext cx="22473900" cy="7069063"/>
          </a:xfrm>
          <a:custGeom>
            <a:avLst/>
            <a:gdLst/>
            <a:ahLst/>
            <a:cxnLst/>
            <a:rect l="l" t="t" r="r" b="b"/>
            <a:pathLst>
              <a:path w="22473900" h="7069063">
                <a:moveTo>
                  <a:pt x="0" y="0"/>
                </a:moveTo>
                <a:lnTo>
                  <a:pt x="22473899" y="0"/>
                </a:lnTo>
                <a:lnTo>
                  <a:pt x="22473899" y="7069063"/>
                </a:lnTo>
                <a:lnTo>
                  <a:pt x="0" y="706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08767" y="0"/>
            <a:ext cx="7960147" cy="10578269"/>
          </a:xfrm>
          <a:custGeom>
            <a:avLst/>
            <a:gdLst/>
            <a:ahLst/>
            <a:cxnLst/>
            <a:rect l="l" t="t" r="r" b="b"/>
            <a:pathLst>
              <a:path w="7960147" h="10578269">
                <a:moveTo>
                  <a:pt x="0" y="0"/>
                </a:moveTo>
                <a:lnTo>
                  <a:pt x="7960147" y="0"/>
                </a:lnTo>
                <a:lnTo>
                  <a:pt x="7960147" y="10578269"/>
                </a:lnTo>
                <a:lnTo>
                  <a:pt x="0" y="105782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464246" y="3454151"/>
            <a:ext cx="6629276" cy="2362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52"/>
              </a:lnSpc>
              <a:spcBef>
                <a:spcPct val="0"/>
              </a:spcBef>
            </a:pPr>
            <a:r>
              <a:rPr lang="en-US" sz="13037" b="1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BÁC SĨ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35272" y="-889902"/>
            <a:ext cx="2630125" cy="3974090"/>
          </a:xfrm>
          <a:custGeom>
            <a:avLst/>
            <a:gdLst/>
            <a:ahLst/>
            <a:cxnLst/>
            <a:rect l="l" t="t" r="r" b="b"/>
            <a:pathLst>
              <a:path w="2630125" h="3974090">
                <a:moveTo>
                  <a:pt x="0" y="0"/>
                </a:moveTo>
                <a:lnTo>
                  <a:pt x="2630126" y="0"/>
                </a:lnTo>
                <a:lnTo>
                  <a:pt x="2630126" y="3974091"/>
                </a:lnTo>
                <a:lnTo>
                  <a:pt x="0" y="39740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61519" y="2714249"/>
            <a:ext cx="6691135" cy="6915902"/>
          </a:xfrm>
          <a:custGeom>
            <a:avLst/>
            <a:gdLst/>
            <a:ahLst/>
            <a:cxnLst/>
            <a:rect l="l" t="t" r="r" b="b"/>
            <a:pathLst>
              <a:path w="6691135" h="6915902">
                <a:moveTo>
                  <a:pt x="0" y="0"/>
                </a:moveTo>
                <a:lnTo>
                  <a:pt x="6691135" y="0"/>
                </a:lnTo>
                <a:lnTo>
                  <a:pt x="6691135" y="6915902"/>
                </a:lnTo>
                <a:lnTo>
                  <a:pt x="0" y="69159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44000" y="2057400"/>
            <a:ext cx="8239900" cy="8229600"/>
          </a:xfrm>
          <a:custGeom>
            <a:avLst/>
            <a:gdLst/>
            <a:ahLst/>
            <a:cxnLst/>
            <a:rect l="l" t="t" r="r" b="b"/>
            <a:pathLst>
              <a:path w="8239900" h="8229600">
                <a:moveTo>
                  <a:pt x="0" y="0"/>
                </a:moveTo>
                <a:lnTo>
                  <a:pt x="8239900" y="0"/>
                </a:lnTo>
                <a:lnTo>
                  <a:pt x="82399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51083" y="580633"/>
            <a:ext cx="6512008" cy="1476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86"/>
              </a:lnSpc>
              <a:spcBef>
                <a:spcPct val="0"/>
              </a:spcBef>
            </a:pPr>
            <a:r>
              <a:rPr lang="en-US" sz="8204" b="1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Ống nghe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07946" y="580633"/>
            <a:ext cx="6512008" cy="1476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86"/>
              </a:lnSpc>
              <a:spcBef>
                <a:spcPct val="0"/>
              </a:spcBef>
            </a:pPr>
            <a:r>
              <a:rPr lang="en-US" sz="8204" b="1">
                <a:solidFill>
                  <a:srgbClr val="05066D"/>
                </a:solidFill>
                <a:latin typeface="Poppins Bold"/>
                <a:ea typeface="Poppins Bold"/>
                <a:cs typeface="Poppins Bold"/>
                <a:sym typeface="Poppins Bold"/>
              </a:rPr>
              <a:t>Áo blouse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634062">
            <a:off x="21644529" y="-5615746"/>
            <a:ext cx="10793046" cy="15539726"/>
          </a:xfrm>
          <a:custGeom>
            <a:avLst/>
            <a:gdLst/>
            <a:ahLst/>
            <a:cxnLst/>
            <a:rect l="l" t="t" r="r" b="b"/>
            <a:pathLst>
              <a:path w="10793046" h="15539726">
                <a:moveTo>
                  <a:pt x="0" y="0"/>
                </a:moveTo>
                <a:lnTo>
                  <a:pt x="10793046" y="0"/>
                </a:lnTo>
                <a:lnTo>
                  <a:pt x="10793046" y="15539726"/>
                </a:lnTo>
                <a:lnTo>
                  <a:pt x="0" y="15539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574011">
            <a:off x="-797154" y="7044140"/>
            <a:ext cx="5318158" cy="7256156"/>
          </a:xfrm>
          <a:custGeom>
            <a:avLst/>
            <a:gdLst/>
            <a:ahLst/>
            <a:cxnLst/>
            <a:rect l="l" t="t" r="r" b="b"/>
            <a:pathLst>
              <a:path w="5318158" h="7256156">
                <a:moveTo>
                  <a:pt x="0" y="0"/>
                </a:moveTo>
                <a:lnTo>
                  <a:pt x="5318158" y="0"/>
                </a:lnTo>
                <a:lnTo>
                  <a:pt x="5318158" y="7256156"/>
                </a:lnTo>
                <a:lnTo>
                  <a:pt x="0" y="7256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57200" y="2205231"/>
            <a:ext cx="12117144" cy="513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3452"/>
              </a:lnSpc>
              <a:spcBef>
                <a:spcPct val="0"/>
              </a:spcBef>
            </a:pPr>
            <a:r>
              <a:rPr lang="en-US" sz="9608" b="1" dirty="0">
                <a:solidFill>
                  <a:schemeClr val="tx2"/>
                </a:solidFill>
                <a:latin typeface="Poppins Bold"/>
                <a:ea typeface="Poppins Bold"/>
                <a:cs typeface="Poppins Bold"/>
                <a:sym typeface="Poppins Bold"/>
              </a:rPr>
              <a:t>HẸN GẶP LẠI CÁC BÉ Ở CÁC HOẠT ĐỘNG TIẾP THEO!</a:t>
            </a:r>
          </a:p>
        </p:txBody>
      </p:sp>
      <p:sp>
        <p:nvSpPr>
          <p:cNvPr id="5" name="Freeform 5"/>
          <p:cNvSpPr/>
          <p:nvPr/>
        </p:nvSpPr>
        <p:spPr>
          <a:xfrm>
            <a:off x="6205516" y="-2647963"/>
            <a:ext cx="16218559" cy="6663125"/>
          </a:xfrm>
          <a:custGeom>
            <a:avLst/>
            <a:gdLst/>
            <a:ahLst/>
            <a:cxnLst/>
            <a:rect l="l" t="t" r="r" b="b"/>
            <a:pathLst>
              <a:path w="16218559" h="6663125">
                <a:moveTo>
                  <a:pt x="0" y="0"/>
                </a:moveTo>
                <a:lnTo>
                  <a:pt x="16218559" y="0"/>
                </a:lnTo>
                <a:lnTo>
                  <a:pt x="16218559" y="6663124"/>
                </a:lnTo>
                <a:lnTo>
                  <a:pt x="0" y="66631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89440" y="1931543"/>
            <a:ext cx="5498560" cy="12602029"/>
          </a:xfrm>
          <a:custGeom>
            <a:avLst/>
            <a:gdLst/>
            <a:ahLst/>
            <a:cxnLst/>
            <a:rect l="l" t="t" r="r" b="b"/>
            <a:pathLst>
              <a:path w="5498560" h="12602029">
                <a:moveTo>
                  <a:pt x="0" y="0"/>
                </a:moveTo>
                <a:lnTo>
                  <a:pt x="5498560" y="0"/>
                </a:lnTo>
                <a:lnTo>
                  <a:pt x="5498560" y="12602029"/>
                </a:lnTo>
                <a:lnTo>
                  <a:pt x="0" y="126020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74011">
            <a:off x="5469149" y="-6276041"/>
            <a:ext cx="5318158" cy="7256156"/>
          </a:xfrm>
          <a:custGeom>
            <a:avLst/>
            <a:gdLst/>
            <a:ahLst/>
            <a:cxnLst/>
            <a:rect l="l" t="t" r="r" b="b"/>
            <a:pathLst>
              <a:path w="5318158" h="7256156">
                <a:moveTo>
                  <a:pt x="0" y="0"/>
                </a:moveTo>
                <a:lnTo>
                  <a:pt x="5318158" y="0"/>
                </a:lnTo>
                <a:lnTo>
                  <a:pt x="5318158" y="7256156"/>
                </a:lnTo>
                <a:lnTo>
                  <a:pt x="0" y="7256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Custom</PresentationFormat>
  <Paragraphs>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Poppins Ultra-Bold</vt:lpstr>
      <vt:lpstr>Arial</vt:lpstr>
      <vt:lpstr>Calibri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Nhận biết tập nói: Bác sĩ</dc:title>
  <cp:lastModifiedBy>giang nguyễn</cp:lastModifiedBy>
  <cp:revision>2</cp:revision>
  <dcterms:created xsi:type="dcterms:W3CDTF">2006-08-16T00:00:00Z</dcterms:created>
  <dcterms:modified xsi:type="dcterms:W3CDTF">2025-08-13T17:41:42Z</dcterms:modified>
  <dc:identifier>DAGqb8GRgcE</dc:identifier>
</cp:coreProperties>
</file>