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Baloo" panose="020B0604020202020204" charset="0"/>
      <p:regular r:id="rId7"/>
    </p:embeddedFont>
    <p:embeddedFont>
      <p:font typeface="Quicksan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70609" y="867544"/>
            <a:ext cx="13946782" cy="2218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65"/>
              </a:lnSpc>
              <a:spcBef>
                <a:spcPct val="0"/>
              </a:spcBef>
            </a:pPr>
            <a:r>
              <a:rPr lang="en-US" sz="12332" dirty="0">
                <a:solidFill>
                  <a:srgbClr val="1565A7"/>
                </a:solidFill>
                <a:latin typeface="Baloo"/>
                <a:ea typeface="Baloo"/>
                <a:cs typeface="Baloo"/>
                <a:sym typeface="Baloo"/>
              </a:rPr>
              <a:t>GIEO MẦM BIẾT ƠN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43E62B-99CE-AEF4-8958-A1084ADDE7C9}"/>
              </a:ext>
            </a:extLst>
          </p:cNvPr>
          <p:cNvGrpSpPr/>
          <p:nvPr/>
        </p:nvGrpSpPr>
        <p:grpSpPr>
          <a:xfrm>
            <a:off x="3438732" y="3165556"/>
            <a:ext cx="11061662" cy="7574834"/>
            <a:chOff x="3438732" y="3165556"/>
            <a:chExt cx="11061662" cy="7574834"/>
          </a:xfrm>
        </p:grpSpPr>
        <p:sp>
          <p:nvSpPr>
            <p:cNvPr id="2" name="Freeform 2"/>
            <p:cNvSpPr/>
            <p:nvPr/>
          </p:nvSpPr>
          <p:spPr>
            <a:xfrm>
              <a:off x="3438732" y="3165556"/>
              <a:ext cx="11061662" cy="7574834"/>
            </a:xfrm>
            <a:custGeom>
              <a:avLst/>
              <a:gdLst/>
              <a:ahLst/>
              <a:cxnLst/>
              <a:rect l="l" t="t" r="r" b="b"/>
              <a:pathLst>
                <a:path w="11061662" h="7574834">
                  <a:moveTo>
                    <a:pt x="0" y="0"/>
                  </a:moveTo>
                  <a:lnTo>
                    <a:pt x="11061662" y="0"/>
                  </a:lnTo>
                  <a:lnTo>
                    <a:pt x="11061662" y="7574834"/>
                  </a:lnTo>
                  <a:lnTo>
                    <a:pt x="0" y="7574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DBE9CC-68B8-14B4-EB14-E560AA7CC0D1}"/>
                </a:ext>
              </a:extLst>
            </p:cNvPr>
            <p:cNvSpPr/>
            <p:nvPr/>
          </p:nvSpPr>
          <p:spPr>
            <a:xfrm>
              <a:off x="3438732" y="7200900"/>
              <a:ext cx="5324268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956951" cy="10287000"/>
          </a:xfrm>
          <a:custGeom>
            <a:avLst/>
            <a:gdLst/>
            <a:ahLst/>
            <a:cxnLst/>
            <a:rect l="l" t="t" r="r" b="b"/>
            <a:pathLst>
              <a:path w="7956951" h="10287000">
                <a:moveTo>
                  <a:pt x="0" y="0"/>
                </a:moveTo>
                <a:lnTo>
                  <a:pt x="7956951" y="0"/>
                </a:lnTo>
                <a:lnTo>
                  <a:pt x="795695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54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450872" y="4058081"/>
            <a:ext cx="9245260" cy="2056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  <a:spcBef>
                <a:spcPct val="0"/>
              </a:spcBef>
            </a:pPr>
            <a:r>
              <a:rPr lang="en-US" sz="58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Tranh ảnh cờ đỏ sao vàng và chú bộ đội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514339"/>
            <a:ext cx="18288000" cy="3772661"/>
          </a:xfrm>
          <a:custGeom>
            <a:avLst/>
            <a:gdLst/>
            <a:ahLst/>
            <a:cxnLst/>
            <a:rect l="l" t="t" r="r" b="b"/>
            <a:pathLst>
              <a:path w="18288000" h="3772661">
                <a:moveTo>
                  <a:pt x="0" y="0"/>
                </a:moveTo>
                <a:lnTo>
                  <a:pt x="18288000" y="0"/>
                </a:lnTo>
                <a:lnTo>
                  <a:pt x="18288000" y="3772661"/>
                </a:lnTo>
                <a:lnTo>
                  <a:pt x="0" y="37726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42690" y="3148923"/>
            <a:ext cx="4607255" cy="5412341"/>
          </a:xfrm>
          <a:custGeom>
            <a:avLst/>
            <a:gdLst/>
            <a:ahLst/>
            <a:cxnLst/>
            <a:rect l="l" t="t" r="r" b="b"/>
            <a:pathLst>
              <a:path w="4607255" h="5412341">
                <a:moveTo>
                  <a:pt x="0" y="0"/>
                </a:moveTo>
                <a:lnTo>
                  <a:pt x="4607255" y="0"/>
                </a:lnTo>
                <a:lnTo>
                  <a:pt x="4607255" y="5412341"/>
                </a:lnTo>
                <a:lnTo>
                  <a:pt x="0" y="54123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86200" y="630214"/>
            <a:ext cx="11403493" cy="2664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656" dirty="0">
                <a:solidFill>
                  <a:srgbClr val="1565A7"/>
                </a:solidFill>
                <a:latin typeface="Baloo"/>
                <a:ea typeface="Baloo"/>
                <a:cs typeface="Baloo"/>
                <a:sym typeface="Baloo"/>
              </a:rPr>
              <a:t>NGHE HÁT:</a:t>
            </a:r>
          </a:p>
          <a:p>
            <a:pPr algn="ctr"/>
            <a:r>
              <a:rPr lang="en-US" sz="8656" dirty="0">
                <a:solidFill>
                  <a:srgbClr val="1565A7"/>
                </a:solidFill>
                <a:latin typeface="Baloo"/>
                <a:ea typeface="Baloo"/>
                <a:cs typeface="Baloo"/>
                <a:sym typeface="Baloo"/>
              </a:rPr>
              <a:t>CHÁU YÊU CHÚ BỘ ĐỘI</a:t>
            </a:r>
          </a:p>
        </p:txBody>
      </p:sp>
      <p:pic>
        <p:nvPicPr>
          <p:cNvPr id="5" name="Cháu Thương Chú Bộ Đội - Bé Khánh Vy - Nhạc Thiếu Nhi Chú Bộ Đội">
            <a:hlinkClick r:id="" action="ppaction://media"/>
            <a:extLst>
              <a:ext uri="{FF2B5EF4-FFF2-40B4-BE49-F238E27FC236}">
                <a16:creationId xmlns:a16="http://schemas.microsoft.com/office/drawing/2014/main" id="{F37AB00B-7075-40AF-BFC3-4662855ED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3093318"/>
            <a:ext cx="1158875" cy="115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52656" y="4123226"/>
            <a:ext cx="6972300" cy="2135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2"/>
              </a:lnSpc>
            </a:pPr>
            <a:r>
              <a:rPr lang="en-US" sz="7743">
                <a:solidFill>
                  <a:srgbClr val="1565A7"/>
                </a:solidFill>
                <a:latin typeface="Baloo"/>
                <a:ea typeface="Baloo"/>
                <a:cs typeface="Baloo"/>
                <a:sym typeface="Baloo"/>
              </a:rPr>
              <a:t>TẶNG HOA CHO CHÚ BỘ ĐỘI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853714" cy="10287000"/>
          </a:xfrm>
          <a:custGeom>
            <a:avLst/>
            <a:gdLst/>
            <a:ahLst/>
            <a:cxnLst/>
            <a:rect l="l" t="t" r="r" b="b"/>
            <a:pathLst>
              <a:path w="6853714" h="10287000">
                <a:moveTo>
                  <a:pt x="0" y="0"/>
                </a:moveTo>
                <a:lnTo>
                  <a:pt x="6853714" y="0"/>
                </a:lnTo>
                <a:lnTo>
                  <a:pt x="6853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035743" y="3135193"/>
            <a:ext cx="10862224" cy="3997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8656">
                <a:solidFill>
                  <a:srgbClr val="1565A7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</Words>
  <Application>Microsoft Office PowerPoint</Application>
  <PresentationFormat>Custom</PresentationFormat>
  <Paragraphs>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Baloo</vt:lpstr>
      <vt:lpstr>Quicksand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Gieo mầm biết ơn</dc:title>
  <cp:lastModifiedBy>giang nguyễn</cp:lastModifiedBy>
  <cp:revision>2</cp:revision>
  <dcterms:created xsi:type="dcterms:W3CDTF">2006-08-16T00:00:00Z</dcterms:created>
  <dcterms:modified xsi:type="dcterms:W3CDTF">2025-08-13T18:59:29Z</dcterms:modified>
  <dc:identifier>DAGv-pTXnAg</dc:identifier>
</cp:coreProperties>
</file>