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bin Medi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5969" y="-121335"/>
            <a:ext cx="19352465" cy="10872567"/>
          </a:xfrm>
          <a:custGeom>
            <a:avLst/>
            <a:gdLst/>
            <a:ahLst/>
            <a:cxnLst/>
            <a:rect l="l" t="t" r="r" b="b"/>
            <a:pathLst>
              <a:path w="19352465" h="10872567">
                <a:moveTo>
                  <a:pt x="0" y="0"/>
                </a:moveTo>
                <a:lnTo>
                  <a:pt x="19352465" y="0"/>
                </a:lnTo>
                <a:lnTo>
                  <a:pt x="19352465" y="10872567"/>
                </a:lnTo>
                <a:lnTo>
                  <a:pt x="0" y="1087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4447">
            <a:off x="14042814" y="6560880"/>
            <a:ext cx="2979759" cy="3052249"/>
          </a:xfrm>
          <a:custGeom>
            <a:avLst/>
            <a:gdLst/>
            <a:ahLst/>
            <a:cxnLst/>
            <a:rect l="l" t="t" r="r" b="b"/>
            <a:pathLst>
              <a:path w="2979759" h="3052249">
                <a:moveTo>
                  <a:pt x="0" y="0"/>
                </a:moveTo>
                <a:lnTo>
                  <a:pt x="2979758" y="0"/>
                </a:lnTo>
                <a:lnTo>
                  <a:pt x="2979758" y="3052250"/>
                </a:lnTo>
                <a:lnTo>
                  <a:pt x="0" y="305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38913" y="9258300"/>
            <a:ext cx="338117" cy="338117"/>
          </a:xfrm>
          <a:custGeom>
            <a:avLst/>
            <a:gdLst/>
            <a:ahLst/>
            <a:cxnLst/>
            <a:rect l="l" t="t" r="r" b="b"/>
            <a:pathLst>
              <a:path w="338117" h="338117">
                <a:moveTo>
                  <a:pt x="0" y="0"/>
                </a:moveTo>
                <a:lnTo>
                  <a:pt x="338117" y="0"/>
                </a:lnTo>
                <a:lnTo>
                  <a:pt x="338117" y="338117"/>
                </a:lnTo>
                <a:lnTo>
                  <a:pt x="0" y="338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952500"/>
            <a:ext cx="3236444" cy="3151487"/>
          </a:xfrm>
          <a:custGeom>
            <a:avLst/>
            <a:gdLst/>
            <a:ahLst/>
            <a:cxnLst/>
            <a:rect l="l" t="t" r="r" b="b"/>
            <a:pathLst>
              <a:path w="3236444" h="3151487">
                <a:moveTo>
                  <a:pt x="0" y="0"/>
                </a:moveTo>
                <a:lnTo>
                  <a:pt x="3236444" y="0"/>
                </a:lnTo>
                <a:lnTo>
                  <a:pt x="3236444" y="3151487"/>
                </a:lnTo>
                <a:lnTo>
                  <a:pt x="0" y="31514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7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64571" y="514341"/>
            <a:ext cx="16924402" cy="9328861"/>
            <a:chOff x="0" y="0"/>
            <a:chExt cx="4457456" cy="2456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57455" cy="2456984"/>
            </a:xfrm>
            <a:custGeom>
              <a:avLst/>
              <a:gdLst/>
              <a:ahLst/>
              <a:cxnLst/>
              <a:rect l="l" t="t" r="r" b="b"/>
              <a:pathLst>
                <a:path w="4457455" h="2456984">
                  <a:moveTo>
                    <a:pt x="14181" y="0"/>
                  </a:moveTo>
                  <a:lnTo>
                    <a:pt x="4443275" y="0"/>
                  </a:lnTo>
                  <a:cubicBezTo>
                    <a:pt x="4451107" y="0"/>
                    <a:pt x="4457455" y="6349"/>
                    <a:pt x="4457455" y="14181"/>
                  </a:cubicBezTo>
                  <a:lnTo>
                    <a:pt x="4457455" y="2442803"/>
                  </a:lnTo>
                  <a:cubicBezTo>
                    <a:pt x="4457455" y="2450635"/>
                    <a:pt x="4451107" y="2456984"/>
                    <a:pt x="4443275" y="2456984"/>
                  </a:cubicBezTo>
                  <a:lnTo>
                    <a:pt x="14181" y="2456984"/>
                  </a:lnTo>
                  <a:cubicBezTo>
                    <a:pt x="6349" y="2456984"/>
                    <a:pt x="0" y="2450635"/>
                    <a:pt x="0" y="2442803"/>
                  </a:cubicBezTo>
                  <a:lnTo>
                    <a:pt x="0" y="14181"/>
                  </a:lnTo>
                  <a:cubicBezTo>
                    <a:pt x="0" y="6349"/>
                    <a:pt x="6349" y="0"/>
                    <a:pt x="14181" y="0"/>
                  </a:cubicBezTo>
                  <a:close/>
                </a:path>
              </a:pathLst>
            </a:custGeom>
            <a:solidFill>
              <a:srgbClr val="F8F8F8">
                <a:alpha val="5176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57456" cy="2495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241448" y="904869"/>
            <a:ext cx="2895048" cy="3421643"/>
          </a:xfrm>
          <a:custGeom>
            <a:avLst/>
            <a:gdLst/>
            <a:ahLst/>
            <a:cxnLst/>
            <a:rect l="l" t="t" r="r" b="b"/>
            <a:pathLst>
              <a:path w="2895048" h="3421643">
                <a:moveTo>
                  <a:pt x="0" y="0"/>
                </a:moveTo>
                <a:lnTo>
                  <a:pt x="2895048" y="0"/>
                </a:lnTo>
                <a:lnTo>
                  <a:pt x="2895048" y="3421643"/>
                </a:lnTo>
                <a:lnTo>
                  <a:pt x="0" y="3421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1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268899">
            <a:off x="-1689528" y="8005807"/>
            <a:ext cx="4450576" cy="4055588"/>
          </a:xfrm>
          <a:custGeom>
            <a:avLst/>
            <a:gdLst/>
            <a:ahLst/>
            <a:cxnLst/>
            <a:rect l="l" t="t" r="r" b="b"/>
            <a:pathLst>
              <a:path w="4450576" h="4055588">
                <a:moveTo>
                  <a:pt x="0" y="0"/>
                </a:moveTo>
                <a:lnTo>
                  <a:pt x="4450576" y="0"/>
                </a:lnTo>
                <a:lnTo>
                  <a:pt x="4450576" y="4055588"/>
                </a:lnTo>
                <a:lnTo>
                  <a:pt x="0" y="40555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50577" y="1408850"/>
            <a:ext cx="16538395" cy="559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65"/>
              </a:lnSpc>
            </a:pPr>
            <a:r>
              <a:rPr lang="en-US" sz="16328" spc="-326" dirty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Montessori</a:t>
            </a:r>
          </a:p>
          <a:p>
            <a:pPr algn="ctr">
              <a:lnSpc>
                <a:spcPts val="20762"/>
              </a:lnSpc>
            </a:pPr>
            <a:r>
              <a:rPr lang="en-US" sz="14028" spc="-280" dirty="0" err="1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Ghép</a:t>
            </a:r>
            <a:r>
              <a:rPr lang="en-US" sz="14028" spc="-280" dirty="0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14028" spc="-280" dirty="0" err="1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đô</a:t>
            </a:r>
            <a:r>
              <a:rPr lang="en-US" sz="14028" spc="-280" dirty="0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̀ </a:t>
            </a:r>
            <a:r>
              <a:rPr lang="en-US" sz="14028" spc="-280" dirty="0" err="1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vật</a:t>
            </a:r>
            <a:r>
              <a:rPr lang="en-US" sz="14028" spc="-280" dirty="0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14028" spc="-280" dirty="0" err="1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với</a:t>
            </a:r>
            <a:r>
              <a:rPr lang="en-US" sz="14028" spc="-280" dirty="0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14028" spc="-280" dirty="0" err="1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đô</a:t>
            </a:r>
            <a:r>
              <a:rPr lang="en-US" sz="14028" spc="-280" dirty="0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̀ </a:t>
            </a:r>
            <a:r>
              <a:rPr lang="en-US" sz="14028" spc="-280" dirty="0" err="1" smtClean="0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vật</a:t>
            </a:r>
            <a:endParaRPr lang="en-US" sz="14028" spc="-280" dirty="0">
              <a:solidFill>
                <a:srgbClr val="0097B2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67645">
            <a:off x="15525019" y="7824302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7" y="0"/>
                </a:lnTo>
                <a:lnTo>
                  <a:pt x="3886547" y="4069683"/>
                </a:lnTo>
                <a:lnTo>
                  <a:pt x="0" y="4069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3354">
            <a:off x="4829038" y="3108659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7" y="0"/>
                </a:lnTo>
                <a:lnTo>
                  <a:pt x="3886547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29106">
            <a:off x="11576949" y="-2034841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7" y="0"/>
                </a:lnTo>
                <a:lnTo>
                  <a:pt x="3886547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7204780" cy="10287000"/>
            <a:chOff x="0" y="0"/>
            <a:chExt cx="189755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7555" cy="2709333"/>
            </a:xfrm>
            <a:custGeom>
              <a:avLst/>
              <a:gdLst/>
              <a:ahLst/>
              <a:cxnLst/>
              <a:rect l="l" t="t" r="r" b="b"/>
              <a:pathLst>
                <a:path w="1897555" h="2709333">
                  <a:moveTo>
                    <a:pt x="0" y="0"/>
                  </a:moveTo>
                  <a:lnTo>
                    <a:pt x="1897555" y="0"/>
                  </a:lnTo>
                  <a:lnTo>
                    <a:pt x="1897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E6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9755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0602839" y="912886"/>
            <a:ext cx="4723370" cy="7641049"/>
          </a:xfrm>
          <a:custGeom>
            <a:avLst/>
            <a:gdLst/>
            <a:ahLst/>
            <a:cxnLst/>
            <a:rect l="l" t="t" r="r" b="b"/>
            <a:pathLst>
              <a:path w="4723370" h="7641049">
                <a:moveTo>
                  <a:pt x="0" y="0"/>
                </a:moveTo>
                <a:lnTo>
                  <a:pt x="4723371" y="0"/>
                </a:lnTo>
                <a:lnTo>
                  <a:pt x="4723371" y="7641049"/>
                </a:lnTo>
                <a:lnTo>
                  <a:pt x="0" y="76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1413" t="-60027" b="-5073"/>
            </a:stretch>
          </a:blipFill>
        </p:spPr>
      </p:sp>
      <p:sp>
        <p:nvSpPr>
          <p:cNvPr id="9" name="Freeform 9"/>
          <p:cNvSpPr/>
          <p:nvPr/>
        </p:nvSpPr>
        <p:spPr>
          <a:xfrm rot="-5400000" flipV="1">
            <a:off x="12131876" y="1806124"/>
            <a:ext cx="1665296" cy="4189276"/>
          </a:xfrm>
          <a:custGeom>
            <a:avLst/>
            <a:gdLst/>
            <a:ahLst/>
            <a:cxnLst/>
            <a:rect l="l" t="t" r="r" b="b"/>
            <a:pathLst>
              <a:path w="1665296" h="4189276">
                <a:moveTo>
                  <a:pt x="0" y="4189276"/>
                </a:moveTo>
                <a:lnTo>
                  <a:pt x="1665297" y="4189276"/>
                </a:lnTo>
                <a:lnTo>
                  <a:pt x="1665297" y="0"/>
                </a:lnTo>
                <a:lnTo>
                  <a:pt x="0" y="0"/>
                </a:lnTo>
                <a:lnTo>
                  <a:pt x="0" y="4189276"/>
                </a:lnTo>
                <a:close/>
              </a:path>
            </a:pathLst>
          </a:custGeom>
          <a:blipFill>
            <a:blip r:embed="rId4"/>
            <a:stretch>
              <a:fillRect l="-518972" t="-140948" r="-131076" b="-4202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2469" y="1301152"/>
            <a:ext cx="6339843" cy="66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7"/>
              </a:lnSpc>
            </a:pPr>
            <a:r>
              <a:rPr lang="en-US" sz="8923" spc="-178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Giáo cụ</a:t>
            </a:r>
          </a:p>
          <a:p>
            <a:pPr algn="l">
              <a:lnSpc>
                <a:spcPts val="13207"/>
              </a:lnSpc>
            </a:pPr>
            <a:r>
              <a:rPr lang="en-US" sz="8923" spc="-178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+ Thảm</a:t>
            </a:r>
          </a:p>
          <a:p>
            <a:pPr algn="l">
              <a:lnSpc>
                <a:spcPts val="13207"/>
              </a:lnSpc>
            </a:pPr>
            <a:r>
              <a:rPr lang="en-US" sz="8923" spc="-178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+ Khay</a:t>
            </a:r>
          </a:p>
          <a:p>
            <a:pPr algn="l">
              <a:lnSpc>
                <a:spcPts val="13207"/>
              </a:lnSpc>
            </a:pPr>
            <a:r>
              <a:rPr lang="en-US" sz="8923" spc="-178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+ Hai khay tất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67645">
            <a:off x="16012668" y="8102959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7" y="0"/>
                </a:lnTo>
                <a:lnTo>
                  <a:pt x="3886547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3354">
            <a:off x="4182369" y="3231411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7" y="0"/>
                </a:lnTo>
                <a:lnTo>
                  <a:pt x="3886547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29106">
            <a:off x="16586727" y="-2174169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7204780" cy="10287000"/>
            <a:chOff x="0" y="0"/>
            <a:chExt cx="189755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7555" cy="2709333"/>
            </a:xfrm>
            <a:custGeom>
              <a:avLst/>
              <a:gdLst/>
              <a:ahLst/>
              <a:cxnLst/>
              <a:rect l="l" t="t" r="r" b="b"/>
              <a:pathLst>
                <a:path w="1897555" h="2709333">
                  <a:moveTo>
                    <a:pt x="0" y="0"/>
                  </a:moveTo>
                  <a:lnTo>
                    <a:pt x="1897555" y="0"/>
                  </a:lnTo>
                  <a:lnTo>
                    <a:pt x="1897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E6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9755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762935" y="1842005"/>
            <a:ext cx="10193006" cy="7091513"/>
          </a:xfrm>
          <a:custGeom>
            <a:avLst/>
            <a:gdLst/>
            <a:ahLst/>
            <a:cxnLst/>
            <a:rect l="l" t="t" r="r" b="b"/>
            <a:pathLst>
              <a:path w="10193006" h="7091513">
                <a:moveTo>
                  <a:pt x="0" y="0"/>
                </a:moveTo>
                <a:lnTo>
                  <a:pt x="10193006" y="0"/>
                </a:lnTo>
                <a:lnTo>
                  <a:pt x="10193006" y="7091513"/>
                </a:lnTo>
                <a:lnTo>
                  <a:pt x="0" y="7091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2469" y="1651505"/>
            <a:ext cx="6339843" cy="760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63"/>
              </a:lnSpc>
            </a:pPr>
            <a:r>
              <a:rPr lang="en-US" sz="6799" spc="-135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Bước 1: Lấy rổ tất bên trái, tay phải cầm tất xếp lần lượt từ trên xuống dưới, hoặc từ trái sang phải.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4123" y="41394"/>
            <a:ext cx="9855177" cy="149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2"/>
              </a:lnSpc>
            </a:pPr>
            <a:r>
              <a:rPr lang="en-US" sz="8359" spc="-167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Các bước thực hiện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67645">
            <a:off x="16832376" y="8461151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3"/>
                </a:lnTo>
                <a:lnTo>
                  <a:pt x="0" y="4069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3354">
            <a:off x="3555392" y="3324296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29106">
            <a:off x="13104751" y="-2917254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7" y="0"/>
                </a:lnTo>
                <a:lnTo>
                  <a:pt x="3886547" y="4069683"/>
                </a:lnTo>
                <a:lnTo>
                  <a:pt x="0" y="4069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7204780" cy="10287000"/>
            <a:chOff x="0" y="0"/>
            <a:chExt cx="189755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7555" cy="2709333"/>
            </a:xfrm>
            <a:custGeom>
              <a:avLst/>
              <a:gdLst/>
              <a:ahLst/>
              <a:cxnLst/>
              <a:rect l="l" t="t" r="r" b="b"/>
              <a:pathLst>
                <a:path w="1897555" h="2709333">
                  <a:moveTo>
                    <a:pt x="0" y="0"/>
                  </a:moveTo>
                  <a:lnTo>
                    <a:pt x="1897555" y="0"/>
                  </a:lnTo>
                  <a:lnTo>
                    <a:pt x="1897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E6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9755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44000" y="110245"/>
            <a:ext cx="7105196" cy="5342055"/>
          </a:xfrm>
          <a:custGeom>
            <a:avLst/>
            <a:gdLst/>
            <a:ahLst/>
            <a:cxnLst/>
            <a:rect l="l" t="t" r="r" b="b"/>
            <a:pathLst>
              <a:path w="7105196" h="5342055">
                <a:moveTo>
                  <a:pt x="0" y="0"/>
                </a:moveTo>
                <a:lnTo>
                  <a:pt x="7105196" y="0"/>
                </a:lnTo>
                <a:lnTo>
                  <a:pt x="7105196" y="5342054"/>
                </a:lnTo>
                <a:lnTo>
                  <a:pt x="0" y="534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4000" y="5533254"/>
            <a:ext cx="7105196" cy="4962739"/>
          </a:xfrm>
          <a:custGeom>
            <a:avLst/>
            <a:gdLst/>
            <a:ahLst/>
            <a:cxnLst/>
            <a:rect l="l" t="t" r="r" b="b"/>
            <a:pathLst>
              <a:path w="7105196" h="4962739">
                <a:moveTo>
                  <a:pt x="0" y="0"/>
                </a:moveTo>
                <a:lnTo>
                  <a:pt x="7105196" y="0"/>
                </a:lnTo>
                <a:lnTo>
                  <a:pt x="7105196" y="4962738"/>
                </a:lnTo>
                <a:lnTo>
                  <a:pt x="0" y="496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223" b="-422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2469" y="1566543"/>
            <a:ext cx="6339843" cy="784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5"/>
              </a:lnSpc>
            </a:pPr>
            <a:r>
              <a:rPr lang="en-US" sz="4699" spc="-93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Bước 2: Lấy tiếp rổ thứ 2, lấy từng chiếc tất ở rổ thứ 2 so từ trên xuống dưới so với số tất ở hàng bên trái, nếu sai lắc đầu nhẹ, nếu đúng gật đầu và đặt chiếc tất xuống hàng bên cạnh. Tiếp tục so các chiếc tất khác cho đến hết.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-228600"/>
            <a:ext cx="9855177" cy="149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2"/>
              </a:lnSpc>
            </a:pPr>
            <a:r>
              <a:rPr lang="en-US" sz="8359" spc="-167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Các bước thực hiện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67645">
            <a:off x="16832376" y="8461151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3"/>
                </a:lnTo>
                <a:lnTo>
                  <a:pt x="0" y="4069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3354">
            <a:off x="3555392" y="3324296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29106">
            <a:off x="15659104" y="-2940475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7204780" cy="10287000"/>
            <a:chOff x="0" y="0"/>
            <a:chExt cx="189755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7555" cy="2709333"/>
            </a:xfrm>
            <a:custGeom>
              <a:avLst/>
              <a:gdLst/>
              <a:ahLst/>
              <a:cxnLst/>
              <a:rect l="l" t="t" r="r" b="b"/>
              <a:pathLst>
                <a:path w="1897555" h="2709333">
                  <a:moveTo>
                    <a:pt x="0" y="0"/>
                  </a:moveTo>
                  <a:lnTo>
                    <a:pt x="1897555" y="0"/>
                  </a:lnTo>
                  <a:lnTo>
                    <a:pt x="1897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E6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9755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601817" y="1780559"/>
            <a:ext cx="10469864" cy="7843017"/>
          </a:xfrm>
          <a:custGeom>
            <a:avLst/>
            <a:gdLst/>
            <a:ahLst/>
            <a:cxnLst/>
            <a:rect l="l" t="t" r="r" b="b"/>
            <a:pathLst>
              <a:path w="10469864" h="7843017">
                <a:moveTo>
                  <a:pt x="0" y="0"/>
                </a:moveTo>
                <a:lnTo>
                  <a:pt x="10469865" y="0"/>
                </a:lnTo>
                <a:lnTo>
                  <a:pt x="10469865" y="7843016"/>
                </a:lnTo>
                <a:lnTo>
                  <a:pt x="0" y="7843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2469" y="3204128"/>
            <a:ext cx="6339843" cy="528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7"/>
              </a:lnSpc>
            </a:pPr>
            <a:r>
              <a:rPr lang="en-US" sz="7099" spc="-141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Bước 3: Sau khi xếp xong chỉ vào từng đôi tất và nói giống nhau.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4123" y="41394"/>
            <a:ext cx="9855177" cy="149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2"/>
              </a:lnSpc>
            </a:pPr>
            <a:r>
              <a:rPr lang="en-US" sz="8359" spc="-167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Các bước thực hiện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67645">
            <a:off x="16832376" y="8461151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3"/>
                </a:lnTo>
                <a:lnTo>
                  <a:pt x="0" y="4069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3354">
            <a:off x="3555392" y="3324296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29106">
            <a:off x="15868096" y="-2624444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7" y="0"/>
                </a:lnTo>
                <a:lnTo>
                  <a:pt x="3886547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7204780" cy="10287000"/>
            <a:chOff x="0" y="0"/>
            <a:chExt cx="189755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7555" cy="2709333"/>
            </a:xfrm>
            <a:custGeom>
              <a:avLst/>
              <a:gdLst/>
              <a:ahLst/>
              <a:cxnLst/>
              <a:rect l="l" t="t" r="r" b="b"/>
              <a:pathLst>
                <a:path w="1897555" h="2709333">
                  <a:moveTo>
                    <a:pt x="0" y="0"/>
                  </a:moveTo>
                  <a:lnTo>
                    <a:pt x="1897555" y="0"/>
                  </a:lnTo>
                  <a:lnTo>
                    <a:pt x="1897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E6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9755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601817" y="1780559"/>
            <a:ext cx="10469864" cy="7843017"/>
          </a:xfrm>
          <a:custGeom>
            <a:avLst/>
            <a:gdLst/>
            <a:ahLst/>
            <a:cxnLst/>
            <a:rect l="l" t="t" r="r" b="b"/>
            <a:pathLst>
              <a:path w="10469864" h="7843017">
                <a:moveTo>
                  <a:pt x="0" y="0"/>
                </a:moveTo>
                <a:lnTo>
                  <a:pt x="10469865" y="0"/>
                </a:lnTo>
                <a:lnTo>
                  <a:pt x="10469865" y="7843016"/>
                </a:lnTo>
                <a:lnTo>
                  <a:pt x="0" y="7843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2469" y="3204128"/>
            <a:ext cx="6339843" cy="528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7"/>
              </a:lnSpc>
            </a:pPr>
            <a:r>
              <a:rPr lang="en-US" sz="7099" spc="-141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Bước 3: Sau khi xếp xong chỉ vào từng đôi tất và nói giống nhau.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4123" y="41394"/>
            <a:ext cx="9855177" cy="149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2"/>
              </a:lnSpc>
            </a:pPr>
            <a:r>
              <a:rPr lang="en-US" sz="8359" spc="-167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Các bước thực hiện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67645">
            <a:off x="16832376" y="8461151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3"/>
                </a:lnTo>
                <a:lnTo>
                  <a:pt x="0" y="4069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3354">
            <a:off x="3555392" y="3324296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6" y="0"/>
                </a:lnTo>
                <a:lnTo>
                  <a:pt x="3886546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29106">
            <a:off x="15868096" y="-2624444"/>
            <a:ext cx="3886547" cy="4069682"/>
          </a:xfrm>
          <a:custGeom>
            <a:avLst/>
            <a:gdLst/>
            <a:ahLst/>
            <a:cxnLst/>
            <a:rect l="l" t="t" r="r" b="b"/>
            <a:pathLst>
              <a:path w="3886547" h="4069682">
                <a:moveTo>
                  <a:pt x="0" y="0"/>
                </a:moveTo>
                <a:lnTo>
                  <a:pt x="3886547" y="0"/>
                </a:lnTo>
                <a:lnTo>
                  <a:pt x="3886547" y="4069682"/>
                </a:lnTo>
                <a:lnTo>
                  <a:pt x="0" y="406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6531360" cy="10287000"/>
            <a:chOff x="0" y="0"/>
            <a:chExt cx="1720194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0194" cy="2709333"/>
            </a:xfrm>
            <a:custGeom>
              <a:avLst/>
              <a:gdLst/>
              <a:ahLst/>
              <a:cxnLst/>
              <a:rect l="l" t="t" r="r" b="b"/>
              <a:pathLst>
                <a:path w="1720194" h="2709333">
                  <a:moveTo>
                    <a:pt x="0" y="0"/>
                  </a:moveTo>
                  <a:lnTo>
                    <a:pt x="1720194" y="0"/>
                  </a:lnTo>
                  <a:lnTo>
                    <a:pt x="17201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E6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2019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772875" y="2591125"/>
            <a:ext cx="5758206" cy="5608919"/>
          </a:xfrm>
          <a:custGeom>
            <a:avLst/>
            <a:gdLst/>
            <a:ahLst/>
            <a:cxnLst/>
            <a:rect l="l" t="t" r="r" b="b"/>
            <a:pathLst>
              <a:path w="5758206" h="5608919">
                <a:moveTo>
                  <a:pt x="0" y="0"/>
                </a:moveTo>
                <a:lnTo>
                  <a:pt x="5758207" y="0"/>
                </a:lnTo>
                <a:lnTo>
                  <a:pt x="5758207" y="5608920"/>
                </a:lnTo>
                <a:lnTo>
                  <a:pt x="0" y="5608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04810" y="2591125"/>
            <a:ext cx="5909781" cy="5608919"/>
          </a:xfrm>
          <a:custGeom>
            <a:avLst/>
            <a:gdLst/>
            <a:ahLst/>
            <a:cxnLst/>
            <a:rect l="l" t="t" r="r" b="b"/>
            <a:pathLst>
              <a:path w="5909781" h="5608919">
                <a:moveTo>
                  <a:pt x="0" y="0"/>
                </a:moveTo>
                <a:lnTo>
                  <a:pt x="5909781" y="0"/>
                </a:lnTo>
                <a:lnTo>
                  <a:pt x="5909781" y="5608920"/>
                </a:lnTo>
                <a:lnTo>
                  <a:pt x="0" y="5608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5474" y="3420448"/>
            <a:ext cx="5780412" cy="543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51"/>
              </a:lnSpc>
            </a:pPr>
            <a:r>
              <a:rPr lang="en-US" sz="4899" spc="-97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Bước 4: Cất đồ dùng, cất lần lượt hàng bên trái từ trên xuống dưới, hàng bên phải cất không theo thứ tự, cô có thể để trẻ cất giúp.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04123" y="41394"/>
            <a:ext cx="9855177" cy="149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2"/>
              </a:lnSpc>
            </a:pPr>
            <a:r>
              <a:rPr lang="en-US" sz="8359" spc="-167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Cất đồ dùng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5969" y="-121335"/>
            <a:ext cx="19352465" cy="10872567"/>
          </a:xfrm>
          <a:custGeom>
            <a:avLst/>
            <a:gdLst/>
            <a:ahLst/>
            <a:cxnLst/>
            <a:rect l="l" t="t" r="r" b="b"/>
            <a:pathLst>
              <a:path w="19352465" h="10872567">
                <a:moveTo>
                  <a:pt x="0" y="0"/>
                </a:moveTo>
                <a:lnTo>
                  <a:pt x="19352465" y="0"/>
                </a:lnTo>
                <a:lnTo>
                  <a:pt x="19352465" y="10872567"/>
                </a:lnTo>
                <a:lnTo>
                  <a:pt x="0" y="1087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4447">
            <a:off x="14042814" y="6560880"/>
            <a:ext cx="2979759" cy="3052249"/>
          </a:xfrm>
          <a:custGeom>
            <a:avLst/>
            <a:gdLst/>
            <a:ahLst/>
            <a:cxnLst/>
            <a:rect l="l" t="t" r="r" b="b"/>
            <a:pathLst>
              <a:path w="2979759" h="3052249">
                <a:moveTo>
                  <a:pt x="0" y="0"/>
                </a:moveTo>
                <a:lnTo>
                  <a:pt x="2979758" y="0"/>
                </a:lnTo>
                <a:lnTo>
                  <a:pt x="2979758" y="3052250"/>
                </a:lnTo>
                <a:lnTo>
                  <a:pt x="0" y="305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38913" y="9258300"/>
            <a:ext cx="338117" cy="338117"/>
          </a:xfrm>
          <a:custGeom>
            <a:avLst/>
            <a:gdLst/>
            <a:ahLst/>
            <a:cxnLst/>
            <a:rect l="l" t="t" r="r" b="b"/>
            <a:pathLst>
              <a:path w="338117" h="338117">
                <a:moveTo>
                  <a:pt x="0" y="0"/>
                </a:moveTo>
                <a:lnTo>
                  <a:pt x="338117" y="0"/>
                </a:lnTo>
                <a:lnTo>
                  <a:pt x="338117" y="338117"/>
                </a:lnTo>
                <a:lnTo>
                  <a:pt x="0" y="338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952500"/>
            <a:ext cx="3236444" cy="3151487"/>
          </a:xfrm>
          <a:custGeom>
            <a:avLst/>
            <a:gdLst/>
            <a:ahLst/>
            <a:cxnLst/>
            <a:rect l="l" t="t" r="r" b="b"/>
            <a:pathLst>
              <a:path w="3236444" h="3151487">
                <a:moveTo>
                  <a:pt x="0" y="0"/>
                </a:moveTo>
                <a:lnTo>
                  <a:pt x="3236444" y="0"/>
                </a:lnTo>
                <a:lnTo>
                  <a:pt x="3236444" y="3151487"/>
                </a:lnTo>
                <a:lnTo>
                  <a:pt x="0" y="31514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7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64571" y="514341"/>
            <a:ext cx="16924402" cy="9328861"/>
            <a:chOff x="0" y="0"/>
            <a:chExt cx="4457456" cy="2456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57455" cy="2456984"/>
            </a:xfrm>
            <a:custGeom>
              <a:avLst/>
              <a:gdLst/>
              <a:ahLst/>
              <a:cxnLst/>
              <a:rect l="l" t="t" r="r" b="b"/>
              <a:pathLst>
                <a:path w="4457455" h="2456984">
                  <a:moveTo>
                    <a:pt x="14181" y="0"/>
                  </a:moveTo>
                  <a:lnTo>
                    <a:pt x="4443275" y="0"/>
                  </a:lnTo>
                  <a:cubicBezTo>
                    <a:pt x="4451107" y="0"/>
                    <a:pt x="4457455" y="6349"/>
                    <a:pt x="4457455" y="14181"/>
                  </a:cubicBezTo>
                  <a:lnTo>
                    <a:pt x="4457455" y="2442803"/>
                  </a:lnTo>
                  <a:cubicBezTo>
                    <a:pt x="4457455" y="2450635"/>
                    <a:pt x="4451107" y="2456984"/>
                    <a:pt x="4443275" y="2456984"/>
                  </a:cubicBezTo>
                  <a:lnTo>
                    <a:pt x="14181" y="2456984"/>
                  </a:lnTo>
                  <a:cubicBezTo>
                    <a:pt x="6349" y="2456984"/>
                    <a:pt x="0" y="2450635"/>
                    <a:pt x="0" y="2442803"/>
                  </a:cubicBezTo>
                  <a:lnTo>
                    <a:pt x="0" y="14181"/>
                  </a:lnTo>
                  <a:cubicBezTo>
                    <a:pt x="0" y="6349"/>
                    <a:pt x="6349" y="0"/>
                    <a:pt x="14181" y="0"/>
                  </a:cubicBezTo>
                  <a:close/>
                </a:path>
              </a:pathLst>
            </a:custGeom>
            <a:solidFill>
              <a:srgbClr val="F8F8F8">
                <a:alpha val="5176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57456" cy="2495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241448" y="904869"/>
            <a:ext cx="2895048" cy="3421643"/>
          </a:xfrm>
          <a:custGeom>
            <a:avLst/>
            <a:gdLst/>
            <a:ahLst/>
            <a:cxnLst/>
            <a:rect l="l" t="t" r="r" b="b"/>
            <a:pathLst>
              <a:path w="2895048" h="3421643">
                <a:moveTo>
                  <a:pt x="0" y="0"/>
                </a:moveTo>
                <a:lnTo>
                  <a:pt x="2895048" y="0"/>
                </a:lnTo>
                <a:lnTo>
                  <a:pt x="2895048" y="3421643"/>
                </a:lnTo>
                <a:lnTo>
                  <a:pt x="0" y="3421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1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268899">
            <a:off x="-1689528" y="8005807"/>
            <a:ext cx="4450576" cy="4055588"/>
          </a:xfrm>
          <a:custGeom>
            <a:avLst/>
            <a:gdLst/>
            <a:ahLst/>
            <a:cxnLst/>
            <a:rect l="l" t="t" r="r" b="b"/>
            <a:pathLst>
              <a:path w="4450576" h="4055588">
                <a:moveTo>
                  <a:pt x="0" y="0"/>
                </a:moveTo>
                <a:lnTo>
                  <a:pt x="4450576" y="0"/>
                </a:lnTo>
                <a:lnTo>
                  <a:pt x="4450576" y="4055588"/>
                </a:lnTo>
                <a:lnTo>
                  <a:pt x="0" y="40555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15918" y="2065814"/>
            <a:ext cx="15656165" cy="566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6"/>
              </a:lnSpc>
            </a:pPr>
            <a:r>
              <a:rPr lang="en-US" sz="15457" spc="-309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Chúc các con</a:t>
            </a:r>
          </a:p>
          <a:p>
            <a:pPr algn="ctr">
              <a:lnSpc>
                <a:spcPts val="22876"/>
              </a:lnSpc>
            </a:pPr>
            <a:r>
              <a:rPr lang="en-US" sz="15457" spc="-309">
                <a:solidFill>
                  <a:srgbClr val="0097B2"/>
                </a:solidFill>
                <a:latin typeface="Cabin Medium"/>
                <a:ea typeface="Cabin Medium"/>
                <a:cs typeface="Cabin Medium"/>
                <a:sym typeface="Cabin Medium"/>
              </a:rPr>
              <a:t>có giờ học thú vị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Cabin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Montessori: Ghép đồ vật với đồ vật</dc:title>
  <cp:lastModifiedBy>MyPC</cp:lastModifiedBy>
  <cp:revision>3</cp:revision>
  <dcterms:created xsi:type="dcterms:W3CDTF">2006-08-16T00:00:00Z</dcterms:created>
  <dcterms:modified xsi:type="dcterms:W3CDTF">2026-01-16T01:44:06Z</dcterms:modified>
  <dc:identifier>DAGLisr4-Ac</dc:identifier>
</cp:coreProperties>
</file>