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Bakerie" panose="020B0604020202020204" charset="0"/>
      <p:regular r:id="rId7"/>
    </p:embeddedFont>
    <p:embeddedFont>
      <p:font typeface="Bakerie Bold" panose="020B0604020202020204" charset="0"/>
      <p:regular r:id="rId8"/>
    </p:embeddedFont>
    <p:embeddedFont>
      <p:font typeface="Quicksand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130" y="-15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sv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4.svg"/><Relationship Id="rId15" Type="http://schemas.openxmlformats.org/officeDocument/2006/relationships/image" Target="../media/image19.sv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2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7811" y="-745434"/>
            <a:ext cx="25943201" cy="10530058"/>
            <a:chOff x="0" y="0"/>
            <a:chExt cx="34590935" cy="140400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42822" cy="14040078"/>
            </a:xfrm>
            <a:custGeom>
              <a:avLst/>
              <a:gdLst/>
              <a:ahLst/>
              <a:cxnLst/>
              <a:rect l="l" t="t" r="r" b="b"/>
              <a:pathLst>
                <a:path w="18742822" h="14040078">
                  <a:moveTo>
                    <a:pt x="0" y="0"/>
                  </a:moveTo>
                  <a:lnTo>
                    <a:pt x="18742822" y="0"/>
                  </a:lnTo>
                  <a:lnTo>
                    <a:pt x="18742822" y="14040078"/>
                  </a:lnTo>
                  <a:lnTo>
                    <a:pt x="0" y="14040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848113" y="0"/>
              <a:ext cx="18742822" cy="14040078"/>
            </a:xfrm>
            <a:custGeom>
              <a:avLst/>
              <a:gdLst/>
              <a:ahLst/>
              <a:cxnLst/>
              <a:rect l="l" t="t" r="r" b="b"/>
              <a:pathLst>
                <a:path w="18742822" h="14040078">
                  <a:moveTo>
                    <a:pt x="0" y="0"/>
                  </a:moveTo>
                  <a:lnTo>
                    <a:pt x="18742822" y="0"/>
                  </a:lnTo>
                  <a:lnTo>
                    <a:pt x="18742822" y="14040078"/>
                  </a:lnTo>
                  <a:lnTo>
                    <a:pt x="0" y="14040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788420" y="7200900"/>
            <a:ext cx="20232256" cy="10226486"/>
          </a:xfrm>
          <a:custGeom>
            <a:avLst/>
            <a:gdLst/>
            <a:ahLst/>
            <a:cxnLst/>
            <a:rect l="l" t="t" r="r" b="b"/>
            <a:pathLst>
              <a:path w="20232256" h="10226486">
                <a:moveTo>
                  <a:pt x="0" y="0"/>
                </a:moveTo>
                <a:lnTo>
                  <a:pt x="20232255" y="0"/>
                </a:lnTo>
                <a:lnTo>
                  <a:pt x="20232255" y="10226486"/>
                </a:lnTo>
                <a:lnTo>
                  <a:pt x="0" y="10226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07241" y="4037027"/>
            <a:ext cx="10697009" cy="3494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5"/>
              </a:lnSpc>
            </a:pPr>
            <a:r>
              <a:rPr lang="en-US" sz="11504" b="1">
                <a:solidFill>
                  <a:srgbClr val="FFFFFF"/>
                </a:solidFill>
                <a:latin typeface="Bakerie Bold"/>
                <a:ea typeface="Bakerie Bold"/>
                <a:cs typeface="Bakerie Bold"/>
                <a:sym typeface="Bakerie Bold"/>
              </a:rPr>
              <a:t>Chuẩn bị chào đón Giáng sinh</a:t>
            </a:r>
          </a:p>
        </p:txBody>
      </p:sp>
      <p:sp>
        <p:nvSpPr>
          <p:cNvPr id="7" name="Freeform 7"/>
          <p:cNvSpPr/>
          <p:nvPr/>
        </p:nvSpPr>
        <p:spPr>
          <a:xfrm rot="-102608">
            <a:off x="6910953" y="767346"/>
            <a:ext cx="1811484" cy="2259221"/>
          </a:xfrm>
          <a:custGeom>
            <a:avLst/>
            <a:gdLst/>
            <a:ahLst/>
            <a:cxnLst/>
            <a:rect l="l" t="t" r="r" b="b"/>
            <a:pathLst>
              <a:path w="1811484" h="2259221">
                <a:moveTo>
                  <a:pt x="0" y="0"/>
                </a:moveTo>
                <a:lnTo>
                  <a:pt x="1811485" y="0"/>
                </a:lnTo>
                <a:lnTo>
                  <a:pt x="1811485" y="2259221"/>
                </a:lnTo>
                <a:lnTo>
                  <a:pt x="0" y="2259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2608" flipH="1">
            <a:off x="9361015" y="767346"/>
            <a:ext cx="1811484" cy="2259221"/>
          </a:xfrm>
          <a:custGeom>
            <a:avLst/>
            <a:gdLst/>
            <a:ahLst/>
            <a:cxnLst/>
            <a:rect l="l" t="t" r="r" b="b"/>
            <a:pathLst>
              <a:path w="1811484" h="2259221">
                <a:moveTo>
                  <a:pt x="1811485" y="0"/>
                </a:moveTo>
                <a:lnTo>
                  <a:pt x="0" y="0"/>
                </a:lnTo>
                <a:lnTo>
                  <a:pt x="0" y="2259221"/>
                </a:lnTo>
                <a:lnTo>
                  <a:pt x="1811485" y="2259221"/>
                </a:lnTo>
                <a:lnTo>
                  <a:pt x="181148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298819" y="3327080"/>
            <a:ext cx="6377048" cy="8252650"/>
          </a:xfrm>
          <a:custGeom>
            <a:avLst/>
            <a:gdLst/>
            <a:ahLst/>
            <a:cxnLst/>
            <a:rect l="l" t="t" r="r" b="b"/>
            <a:pathLst>
              <a:path w="6377048" h="8252650">
                <a:moveTo>
                  <a:pt x="0" y="0"/>
                </a:moveTo>
                <a:lnTo>
                  <a:pt x="6377048" y="0"/>
                </a:lnTo>
                <a:lnTo>
                  <a:pt x="6377048" y="8252650"/>
                </a:lnTo>
                <a:lnTo>
                  <a:pt x="0" y="82526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577187" y="3533598"/>
            <a:ext cx="6377048" cy="8252650"/>
          </a:xfrm>
          <a:custGeom>
            <a:avLst/>
            <a:gdLst/>
            <a:ahLst/>
            <a:cxnLst/>
            <a:rect l="l" t="t" r="r" b="b"/>
            <a:pathLst>
              <a:path w="6377048" h="8252650">
                <a:moveTo>
                  <a:pt x="0" y="0"/>
                </a:moveTo>
                <a:lnTo>
                  <a:pt x="6377048" y="0"/>
                </a:lnTo>
                <a:lnTo>
                  <a:pt x="6377048" y="8252650"/>
                </a:lnTo>
                <a:lnTo>
                  <a:pt x="0" y="82526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593944" y="7200900"/>
            <a:ext cx="2663398" cy="4114800"/>
          </a:xfrm>
          <a:custGeom>
            <a:avLst/>
            <a:gdLst/>
            <a:ahLst/>
            <a:cxnLst/>
            <a:rect l="l" t="t" r="r" b="b"/>
            <a:pathLst>
              <a:path w="2663398" h="4114800">
                <a:moveTo>
                  <a:pt x="0" y="0"/>
                </a:moveTo>
                <a:lnTo>
                  <a:pt x="2663397" y="0"/>
                </a:lnTo>
                <a:lnTo>
                  <a:pt x="26633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3030659" y="7200900"/>
            <a:ext cx="2663398" cy="4114800"/>
          </a:xfrm>
          <a:custGeom>
            <a:avLst/>
            <a:gdLst/>
            <a:ahLst/>
            <a:cxnLst/>
            <a:rect l="l" t="t" r="r" b="b"/>
            <a:pathLst>
              <a:path w="2663398" h="4114800">
                <a:moveTo>
                  <a:pt x="2663397" y="0"/>
                </a:moveTo>
                <a:lnTo>
                  <a:pt x="0" y="0"/>
                </a:lnTo>
                <a:lnTo>
                  <a:pt x="0" y="4114800"/>
                </a:lnTo>
                <a:lnTo>
                  <a:pt x="2663397" y="4114800"/>
                </a:lnTo>
                <a:lnTo>
                  <a:pt x="266339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641771" y="7453405"/>
            <a:ext cx="1564036" cy="2331219"/>
          </a:xfrm>
          <a:custGeom>
            <a:avLst/>
            <a:gdLst/>
            <a:ahLst/>
            <a:cxnLst/>
            <a:rect l="l" t="t" r="r" b="b"/>
            <a:pathLst>
              <a:path w="1564036" h="2331219">
                <a:moveTo>
                  <a:pt x="0" y="0"/>
                </a:moveTo>
                <a:lnTo>
                  <a:pt x="1564036" y="0"/>
                </a:lnTo>
                <a:lnTo>
                  <a:pt x="1564036" y="2331219"/>
                </a:lnTo>
                <a:lnTo>
                  <a:pt x="0" y="23312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816695" y="3020645"/>
            <a:ext cx="2585593" cy="1025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7"/>
              </a:lnSpc>
            </a:pPr>
            <a:r>
              <a:rPr lang="en-US" sz="6497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Dự án:</a:t>
            </a:r>
          </a:p>
        </p:txBody>
      </p:sp>
      <p:sp>
        <p:nvSpPr>
          <p:cNvPr id="15" name="Freeform 15"/>
          <p:cNvSpPr/>
          <p:nvPr/>
        </p:nvSpPr>
        <p:spPr>
          <a:xfrm rot="316683" flipH="1">
            <a:off x="13609064" y="1607700"/>
            <a:ext cx="3033366" cy="3403497"/>
          </a:xfrm>
          <a:custGeom>
            <a:avLst/>
            <a:gdLst/>
            <a:ahLst/>
            <a:cxnLst/>
            <a:rect l="l" t="t" r="r" b="b"/>
            <a:pathLst>
              <a:path w="3033366" h="3403497">
                <a:moveTo>
                  <a:pt x="3033366" y="0"/>
                </a:moveTo>
                <a:lnTo>
                  <a:pt x="0" y="0"/>
                </a:lnTo>
                <a:lnTo>
                  <a:pt x="0" y="3403497"/>
                </a:lnTo>
                <a:lnTo>
                  <a:pt x="3033366" y="3403497"/>
                </a:lnTo>
                <a:lnTo>
                  <a:pt x="3033366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351263">
            <a:off x="1393688" y="1351346"/>
            <a:ext cx="3033366" cy="3403497"/>
          </a:xfrm>
          <a:custGeom>
            <a:avLst/>
            <a:gdLst/>
            <a:ahLst/>
            <a:cxnLst/>
            <a:rect l="l" t="t" r="r" b="b"/>
            <a:pathLst>
              <a:path w="3033366" h="3403497">
                <a:moveTo>
                  <a:pt x="0" y="0"/>
                </a:moveTo>
                <a:lnTo>
                  <a:pt x="3033366" y="0"/>
                </a:lnTo>
                <a:lnTo>
                  <a:pt x="3033366" y="3403496"/>
                </a:lnTo>
                <a:lnTo>
                  <a:pt x="0" y="340349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2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7811" y="-745434"/>
            <a:ext cx="25943201" cy="10530058"/>
            <a:chOff x="0" y="0"/>
            <a:chExt cx="34590935" cy="140400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42822" cy="14040078"/>
            </a:xfrm>
            <a:custGeom>
              <a:avLst/>
              <a:gdLst/>
              <a:ahLst/>
              <a:cxnLst/>
              <a:rect l="l" t="t" r="r" b="b"/>
              <a:pathLst>
                <a:path w="18742822" h="14040078">
                  <a:moveTo>
                    <a:pt x="0" y="0"/>
                  </a:moveTo>
                  <a:lnTo>
                    <a:pt x="18742822" y="0"/>
                  </a:lnTo>
                  <a:lnTo>
                    <a:pt x="18742822" y="14040078"/>
                  </a:lnTo>
                  <a:lnTo>
                    <a:pt x="0" y="14040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848113" y="0"/>
              <a:ext cx="18742822" cy="14040078"/>
            </a:xfrm>
            <a:custGeom>
              <a:avLst/>
              <a:gdLst/>
              <a:ahLst/>
              <a:cxnLst/>
              <a:rect l="l" t="t" r="r" b="b"/>
              <a:pathLst>
                <a:path w="18742822" h="14040078">
                  <a:moveTo>
                    <a:pt x="0" y="0"/>
                  </a:moveTo>
                  <a:lnTo>
                    <a:pt x="18742822" y="0"/>
                  </a:lnTo>
                  <a:lnTo>
                    <a:pt x="18742822" y="14040078"/>
                  </a:lnTo>
                  <a:lnTo>
                    <a:pt x="0" y="14040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788420" y="7200900"/>
            <a:ext cx="20232256" cy="10226486"/>
          </a:xfrm>
          <a:custGeom>
            <a:avLst/>
            <a:gdLst/>
            <a:ahLst/>
            <a:cxnLst/>
            <a:rect l="l" t="t" r="r" b="b"/>
            <a:pathLst>
              <a:path w="20232256" h="10226486">
                <a:moveTo>
                  <a:pt x="0" y="0"/>
                </a:moveTo>
                <a:lnTo>
                  <a:pt x="20232255" y="0"/>
                </a:lnTo>
                <a:lnTo>
                  <a:pt x="20232255" y="10226486"/>
                </a:lnTo>
                <a:lnTo>
                  <a:pt x="0" y="10226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92450" y="4694862"/>
            <a:ext cx="8178165" cy="8229600"/>
          </a:xfrm>
          <a:custGeom>
            <a:avLst/>
            <a:gdLst/>
            <a:ahLst/>
            <a:cxnLst/>
            <a:rect l="l" t="t" r="r" b="b"/>
            <a:pathLst>
              <a:path w="8178165" h="8229600">
                <a:moveTo>
                  <a:pt x="0" y="0"/>
                </a:moveTo>
                <a:lnTo>
                  <a:pt x="8178165" y="0"/>
                </a:lnTo>
                <a:lnTo>
                  <a:pt x="817816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33076" y="5143500"/>
            <a:ext cx="4512099" cy="4563438"/>
          </a:xfrm>
          <a:custGeom>
            <a:avLst/>
            <a:gdLst/>
            <a:ahLst/>
            <a:cxnLst/>
            <a:rect l="l" t="t" r="r" b="b"/>
            <a:pathLst>
              <a:path w="4512099" h="4563438">
                <a:moveTo>
                  <a:pt x="0" y="0"/>
                </a:moveTo>
                <a:lnTo>
                  <a:pt x="4512099" y="0"/>
                </a:lnTo>
                <a:lnTo>
                  <a:pt x="4512099" y="4563438"/>
                </a:lnTo>
                <a:lnTo>
                  <a:pt x="0" y="45634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0" y="3582037"/>
            <a:ext cx="3723894" cy="8229600"/>
          </a:xfrm>
          <a:custGeom>
            <a:avLst/>
            <a:gdLst/>
            <a:ahLst/>
            <a:cxnLst/>
            <a:rect l="l" t="t" r="r" b="b"/>
            <a:pathLst>
              <a:path w="3723894" h="8229600">
                <a:moveTo>
                  <a:pt x="3723894" y="0"/>
                </a:moveTo>
                <a:lnTo>
                  <a:pt x="0" y="0"/>
                </a:lnTo>
                <a:lnTo>
                  <a:pt x="0" y="8229600"/>
                </a:lnTo>
                <a:lnTo>
                  <a:pt x="3723894" y="8229600"/>
                </a:lnTo>
                <a:lnTo>
                  <a:pt x="372389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526609" y="6025488"/>
            <a:ext cx="2163220" cy="2799461"/>
          </a:xfrm>
          <a:custGeom>
            <a:avLst/>
            <a:gdLst/>
            <a:ahLst/>
            <a:cxnLst/>
            <a:rect l="l" t="t" r="r" b="b"/>
            <a:pathLst>
              <a:path w="2163220" h="2799461">
                <a:moveTo>
                  <a:pt x="0" y="0"/>
                </a:moveTo>
                <a:lnTo>
                  <a:pt x="2163220" y="0"/>
                </a:lnTo>
                <a:lnTo>
                  <a:pt x="2163220" y="2799461"/>
                </a:lnTo>
                <a:lnTo>
                  <a:pt x="0" y="27994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322950" y="8152062"/>
            <a:ext cx="2188487" cy="3109751"/>
          </a:xfrm>
          <a:custGeom>
            <a:avLst/>
            <a:gdLst/>
            <a:ahLst/>
            <a:cxnLst/>
            <a:rect l="l" t="t" r="r" b="b"/>
            <a:pathLst>
              <a:path w="2188487" h="3109751">
                <a:moveTo>
                  <a:pt x="0" y="0"/>
                </a:moveTo>
                <a:lnTo>
                  <a:pt x="2188487" y="0"/>
                </a:lnTo>
                <a:lnTo>
                  <a:pt x="2188487" y="3109751"/>
                </a:lnTo>
                <a:lnTo>
                  <a:pt x="0" y="31097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375658" y="1352550"/>
            <a:ext cx="11536683" cy="3079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8"/>
              </a:lnSpc>
            </a:pPr>
            <a:r>
              <a:rPr lang="en-US" sz="12589" b="1">
                <a:solidFill>
                  <a:srgbClr val="FFFFFF"/>
                </a:solidFill>
                <a:latin typeface="Bakerie Bold"/>
                <a:ea typeface="Bakerie Bold"/>
                <a:cs typeface="Bakerie Bold"/>
                <a:sym typeface="Bakerie Bold"/>
              </a:rPr>
              <a:t>Khám phá: </a:t>
            </a:r>
          </a:p>
          <a:p>
            <a:pPr algn="ctr">
              <a:lnSpc>
                <a:spcPts val="11708"/>
              </a:lnSpc>
            </a:pPr>
            <a:r>
              <a:rPr lang="en-US" sz="12589">
                <a:solidFill>
                  <a:srgbClr val="FFFFFF"/>
                </a:solidFill>
                <a:latin typeface="Bakerie"/>
                <a:ea typeface="Bakerie"/>
                <a:cs typeface="Bakerie"/>
                <a:sym typeface="Bakerie"/>
              </a:rPr>
              <a:t>Hộp quà</a:t>
            </a:r>
          </a:p>
        </p:txBody>
      </p:sp>
      <p:sp>
        <p:nvSpPr>
          <p:cNvPr id="12" name="Freeform 12"/>
          <p:cNvSpPr/>
          <p:nvPr/>
        </p:nvSpPr>
        <p:spPr>
          <a:xfrm rot="-173887">
            <a:off x="15676833" y="1785404"/>
            <a:ext cx="2409399" cy="2321785"/>
          </a:xfrm>
          <a:custGeom>
            <a:avLst/>
            <a:gdLst/>
            <a:ahLst/>
            <a:cxnLst/>
            <a:rect l="l" t="t" r="r" b="b"/>
            <a:pathLst>
              <a:path w="2409399" h="2321785">
                <a:moveTo>
                  <a:pt x="0" y="0"/>
                </a:moveTo>
                <a:lnTo>
                  <a:pt x="2409399" y="0"/>
                </a:lnTo>
                <a:lnTo>
                  <a:pt x="2409399" y="2321785"/>
                </a:lnTo>
                <a:lnTo>
                  <a:pt x="0" y="23217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401337">
            <a:off x="657247" y="826606"/>
            <a:ext cx="2409399" cy="2321785"/>
          </a:xfrm>
          <a:custGeom>
            <a:avLst/>
            <a:gdLst/>
            <a:ahLst/>
            <a:cxnLst/>
            <a:rect l="l" t="t" r="r" b="b"/>
            <a:pathLst>
              <a:path w="2409399" h="2321785">
                <a:moveTo>
                  <a:pt x="0" y="0"/>
                </a:moveTo>
                <a:lnTo>
                  <a:pt x="2409400" y="0"/>
                </a:lnTo>
                <a:lnTo>
                  <a:pt x="2409400" y="2321785"/>
                </a:lnTo>
                <a:lnTo>
                  <a:pt x="0" y="23217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2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7811" y="-745434"/>
            <a:ext cx="25943201" cy="10530058"/>
            <a:chOff x="0" y="0"/>
            <a:chExt cx="34590935" cy="140400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42822" cy="14040078"/>
            </a:xfrm>
            <a:custGeom>
              <a:avLst/>
              <a:gdLst/>
              <a:ahLst/>
              <a:cxnLst/>
              <a:rect l="l" t="t" r="r" b="b"/>
              <a:pathLst>
                <a:path w="18742822" h="14040078">
                  <a:moveTo>
                    <a:pt x="0" y="0"/>
                  </a:moveTo>
                  <a:lnTo>
                    <a:pt x="18742822" y="0"/>
                  </a:lnTo>
                  <a:lnTo>
                    <a:pt x="18742822" y="14040078"/>
                  </a:lnTo>
                  <a:lnTo>
                    <a:pt x="0" y="14040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848113" y="0"/>
              <a:ext cx="18742822" cy="14040078"/>
            </a:xfrm>
            <a:custGeom>
              <a:avLst/>
              <a:gdLst/>
              <a:ahLst/>
              <a:cxnLst/>
              <a:rect l="l" t="t" r="r" b="b"/>
              <a:pathLst>
                <a:path w="18742822" h="14040078">
                  <a:moveTo>
                    <a:pt x="0" y="0"/>
                  </a:moveTo>
                  <a:lnTo>
                    <a:pt x="18742822" y="0"/>
                  </a:lnTo>
                  <a:lnTo>
                    <a:pt x="18742822" y="14040078"/>
                  </a:lnTo>
                  <a:lnTo>
                    <a:pt x="0" y="14040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609427" y="7492653"/>
            <a:ext cx="20389935" cy="3929697"/>
          </a:xfrm>
          <a:custGeom>
            <a:avLst/>
            <a:gdLst/>
            <a:ahLst/>
            <a:cxnLst/>
            <a:rect l="l" t="t" r="r" b="b"/>
            <a:pathLst>
              <a:path w="20389935" h="3929697">
                <a:moveTo>
                  <a:pt x="0" y="0"/>
                </a:moveTo>
                <a:lnTo>
                  <a:pt x="20389935" y="0"/>
                </a:lnTo>
                <a:lnTo>
                  <a:pt x="20389935" y="3929697"/>
                </a:lnTo>
                <a:lnTo>
                  <a:pt x="0" y="3929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54827" y="6095757"/>
            <a:ext cx="4887149" cy="5326592"/>
          </a:xfrm>
          <a:custGeom>
            <a:avLst/>
            <a:gdLst/>
            <a:ahLst/>
            <a:cxnLst/>
            <a:rect l="l" t="t" r="r" b="b"/>
            <a:pathLst>
              <a:path w="4887149" h="5326592">
                <a:moveTo>
                  <a:pt x="0" y="0"/>
                </a:moveTo>
                <a:lnTo>
                  <a:pt x="4887148" y="0"/>
                </a:lnTo>
                <a:lnTo>
                  <a:pt x="4887148" y="5326593"/>
                </a:lnTo>
                <a:lnTo>
                  <a:pt x="0" y="53265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-1585477" y="4072122"/>
            <a:ext cx="7564012" cy="6429410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6025127" y="2483132"/>
            <a:ext cx="7120826" cy="4473588"/>
          </a:xfrm>
          <a:custGeom>
            <a:avLst/>
            <a:gdLst/>
            <a:ahLst/>
            <a:cxnLst/>
            <a:rect l="l" t="t" r="r" b="b"/>
            <a:pathLst>
              <a:path w="7120826" h="4473588">
                <a:moveTo>
                  <a:pt x="0" y="0"/>
                </a:moveTo>
                <a:lnTo>
                  <a:pt x="7120825" y="0"/>
                </a:lnTo>
                <a:lnTo>
                  <a:pt x="7120825" y="4473588"/>
                </a:lnTo>
                <a:lnTo>
                  <a:pt x="0" y="44735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792" t="-14167" b="-16892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943554" y="889385"/>
            <a:ext cx="10400893" cy="1593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8"/>
              </a:lnSpc>
            </a:pPr>
            <a:r>
              <a:rPr lang="en-US" sz="12589" b="1">
                <a:solidFill>
                  <a:srgbClr val="FFFFFF"/>
                </a:solidFill>
                <a:latin typeface="Bakerie Bold"/>
                <a:ea typeface="Bakerie Bold"/>
                <a:cs typeface="Bakerie Bold"/>
                <a:sym typeface="Bakerie Bold"/>
              </a:rPr>
              <a:t>Mở quà: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32176" y="7079826"/>
            <a:ext cx="8303836" cy="127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7"/>
              </a:lnSpc>
            </a:pPr>
            <a:r>
              <a:rPr lang="en-US" sz="10051" b="1" dirty="0" err="1">
                <a:solidFill>
                  <a:srgbClr val="FFFFFF"/>
                </a:solidFill>
                <a:latin typeface="Bakerie Bold"/>
                <a:ea typeface="Bakerie Bold"/>
                <a:cs typeface="Bakerie Bold"/>
                <a:sym typeface="Bakerie Bold"/>
              </a:rPr>
              <a:t>Đèn</a:t>
            </a:r>
            <a:r>
              <a:rPr lang="en-US" sz="10051" b="1" dirty="0">
                <a:solidFill>
                  <a:srgbClr val="FFFFFF"/>
                </a:solidFill>
                <a:latin typeface="Bakerie Bold"/>
                <a:ea typeface="Bakerie Bold"/>
                <a:cs typeface="Bakerie Bold"/>
                <a:sym typeface="Bakerie Bold"/>
              </a:rPr>
              <a:t> </a:t>
            </a:r>
            <a:r>
              <a:rPr lang="en-US" sz="10051" b="1" dirty="0" err="1">
                <a:solidFill>
                  <a:srgbClr val="FFFFFF"/>
                </a:solidFill>
                <a:latin typeface="Bakerie Bold"/>
                <a:ea typeface="Bakerie Bold"/>
                <a:cs typeface="Bakerie Bold"/>
                <a:sym typeface="Bakerie Bold"/>
              </a:rPr>
              <a:t>nháy</a:t>
            </a:r>
            <a:endParaRPr lang="en-US" sz="10051" b="1" dirty="0">
              <a:solidFill>
                <a:srgbClr val="FFFFFF"/>
              </a:solidFill>
              <a:latin typeface="Bakerie Bold"/>
              <a:ea typeface="Bakerie Bold"/>
              <a:cs typeface="Bakerie Bold"/>
              <a:sym typeface="Bakerie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2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7811" y="-745434"/>
            <a:ext cx="25943201" cy="10530058"/>
            <a:chOff x="0" y="0"/>
            <a:chExt cx="34590935" cy="140400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42822" cy="14040078"/>
            </a:xfrm>
            <a:custGeom>
              <a:avLst/>
              <a:gdLst/>
              <a:ahLst/>
              <a:cxnLst/>
              <a:rect l="l" t="t" r="r" b="b"/>
              <a:pathLst>
                <a:path w="18742822" h="14040078">
                  <a:moveTo>
                    <a:pt x="0" y="0"/>
                  </a:moveTo>
                  <a:lnTo>
                    <a:pt x="18742822" y="0"/>
                  </a:lnTo>
                  <a:lnTo>
                    <a:pt x="18742822" y="14040078"/>
                  </a:lnTo>
                  <a:lnTo>
                    <a:pt x="0" y="14040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848113" y="0"/>
              <a:ext cx="18742822" cy="14040078"/>
            </a:xfrm>
            <a:custGeom>
              <a:avLst/>
              <a:gdLst/>
              <a:ahLst/>
              <a:cxnLst/>
              <a:rect l="l" t="t" r="r" b="b"/>
              <a:pathLst>
                <a:path w="18742822" h="14040078">
                  <a:moveTo>
                    <a:pt x="0" y="0"/>
                  </a:moveTo>
                  <a:lnTo>
                    <a:pt x="18742822" y="0"/>
                  </a:lnTo>
                  <a:lnTo>
                    <a:pt x="18742822" y="14040078"/>
                  </a:lnTo>
                  <a:lnTo>
                    <a:pt x="0" y="14040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788420" y="7200900"/>
            <a:ext cx="20232256" cy="10226486"/>
          </a:xfrm>
          <a:custGeom>
            <a:avLst/>
            <a:gdLst/>
            <a:ahLst/>
            <a:cxnLst/>
            <a:rect l="l" t="t" r="r" b="b"/>
            <a:pathLst>
              <a:path w="20232256" h="10226486">
                <a:moveTo>
                  <a:pt x="0" y="0"/>
                </a:moveTo>
                <a:lnTo>
                  <a:pt x="20232255" y="0"/>
                </a:lnTo>
                <a:lnTo>
                  <a:pt x="20232255" y="10226486"/>
                </a:lnTo>
                <a:lnTo>
                  <a:pt x="0" y="10226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18" y="460357"/>
            <a:ext cx="6414322" cy="8300888"/>
          </a:xfrm>
          <a:custGeom>
            <a:avLst/>
            <a:gdLst/>
            <a:ahLst/>
            <a:cxnLst/>
            <a:rect l="l" t="t" r="r" b="b"/>
            <a:pathLst>
              <a:path w="6414322" h="8300888">
                <a:moveTo>
                  <a:pt x="0" y="0"/>
                </a:moveTo>
                <a:lnTo>
                  <a:pt x="6414322" y="0"/>
                </a:lnTo>
                <a:lnTo>
                  <a:pt x="6414322" y="8300887"/>
                </a:lnTo>
                <a:lnTo>
                  <a:pt x="0" y="83008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91947" y="-1276180"/>
            <a:ext cx="2934706" cy="4114800"/>
          </a:xfrm>
          <a:custGeom>
            <a:avLst/>
            <a:gdLst/>
            <a:ahLst/>
            <a:cxnLst/>
            <a:rect l="l" t="t" r="r" b="b"/>
            <a:pathLst>
              <a:path w="2934706" h="4114800">
                <a:moveTo>
                  <a:pt x="0" y="0"/>
                </a:moveTo>
                <a:lnTo>
                  <a:pt x="2934706" y="0"/>
                </a:lnTo>
                <a:lnTo>
                  <a:pt x="29347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33144" y="0"/>
            <a:ext cx="5983916" cy="5677241"/>
          </a:xfrm>
          <a:custGeom>
            <a:avLst/>
            <a:gdLst/>
            <a:ahLst/>
            <a:cxnLst/>
            <a:rect l="l" t="t" r="r" b="b"/>
            <a:pathLst>
              <a:path w="5983916" h="5677241">
                <a:moveTo>
                  <a:pt x="0" y="0"/>
                </a:moveTo>
                <a:lnTo>
                  <a:pt x="5983916" y="0"/>
                </a:lnTo>
                <a:lnTo>
                  <a:pt x="5983916" y="5677241"/>
                </a:lnTo>
                <a:lnTo>
                  <a:pt x="0" y="5677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73184" y="6219000"/>
            <a:ext cx="8303836" cy="127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7"/>
              </a:lnSpc>
            </a:pPr>
            <a:r>
              <a:rPr lang="en-US" sz="10051" b="1">
                <a:solidFill>
                  <a:srgbClr val="FFFFFF"/>
                </a:solidFill>
                <a:latin typeface="Bakerie Bold"/>
                <a:ea typeface="Bakerie Bold"/>
                <a:cs typeface="Bakerie Bold"/>
                <a:sym typeface="Bakerie Bold"/>
              </a:rPr>
              <a:t>Quả châu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32436" y="9027732"/>
            <a:ext cx="8303836" cy="126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7"/>
              </a:lnSpc>
            </a:pPr>
            <a:r>
              <a:rPr lang="en-US" sz="10051" b="1" dirty="0" err="1">
                <a:solidFill>
                  <a:srgbClr val="000000"/>
                </a:solidFill>
                <a:latin typeface="Bakerie Bold"/>
                <a:ea typeface="Bakerie Bold"/>
                <a:cs typeface="Bakerie Bold"/>
                <a:sym typeface="Bakerie Bold"/>
              </a:rPr>
              <a:t>Cây</a:t>
            </a:r>
            <a:r>
              <a:rPr lang="en-US" sz="10051" b="1" dirty="0">
                <a:solidFill>
                  <a:srgbClr val="000000"/>
                </a:solidFill>
                <a:latin typeface="Bakerie Bold"/>
                <a:ea typeface="Bakerie Bold"/>
                <a:cs typeface="Bakerie Bold"/>
                <a:sym typeface="Bakerie Bold"/>
              </a:rPr>
              <a:t> </a:t>
            </a:r>
            <a:r>
              <a:rPr lang="en-US" sz="10051" b="1" dirty="0" err="1">
                <a:solidFill>
                  <a:srgbClr val="000000"/>
                </a:solidFill>
                <a:latin typeface="Bakerie Bold"/>
                <a:ea typeface="Bakerie Bold"/>
                <a:cs typeface="Bakerie Bold"/>
                <a:sym typeface="Bakerie Bold"/>
              </a:rPr>
              <a:t>thông</a:t>
            </a:r>
            <a:endParaRPr lang="en-US" sz="10051" b="1" dirty="0">
              <a:solidFill>
                <a:srgbClr val="000000"/>
              </a:solidFill>
              <a:latin typeface="Bakerie Bold"/>
              <a:ea typeface="Bakerie Bold"/>
              <a:cs typeface="Bakerie Bold"/>
              <a:sym typeface="Bakerie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2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7811" y="-745434"/>
            <a:ext cx="25943201" cy="10530058"/>
            <a:chOff x="0" y="0"/>
            <a:chExt cx="34590935" cy="140400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42822" cy="14040078"/>
            </a:xfrm>
            <a:custGeom>
              <a:avLst/>
              <a:gdLst/>
              <a:ahLst/>
              <a:cxnLst/>
              <a:rect l="l" t="t" r="r" b="b"/>
              <a:pathLst>
                <a:path w="18742822" h="14040078">
                  <a:moveTo>
                    <a:pt x="0" y="0"/>
                  </a:moveTo>
                  <a:lnTo>
                    <a:pt x="18742822" y="0"/>
                  </a:lnTo>
                  <a:lnTo>
                    <a:pt x="18742822" y="14040078"/>
                  </a:lnTo>
                  <a:lnTo>
                    <a:pt x="0" y="14040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848113" y="0"/>
              <a:ext cx="18742822" cy="14040078"/>
            </a:xfrm>
            <a:custGeom>
              <a:avLst/>
              <a:gdLst/>
              <a:ahLst/>
              <a:cxnLst/>
              <a:rect l="l" t="t" r="r" b="b"/>
              <a:pathLst>
                <a:path w="18742822" h="14040078">
                  <a:moveTo>
                    <a:pt x="0" y="0"/>
                  </a:moveTo>
                  <a:lnTo>
                    <a:pt x="18742822" y="0"/>
                  </a:lnTo>
                  <a:lnTo>
                    <a:pt x="18742822" y="14040078"/>
                  </a:lnTo>
                  <a:lnTo>
                    <a:pt x="0" y="14040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788420" y="7200900"/>
            <a:ext cx="20232256" cy="10226486"/>
          </a:xfrm>
          <a:custGeom>
            <a:avLst/>
            <a:gdLst/>
            <a:ahLst/>
            <a:cxnLst/>
            <a:rect l="l" t="t" r="r" b="b"/>
            <a:pathLst>
              <a:path w="20232256" h="10226486">
                <a:moveTo>
                  <a:pt x="0" y="0"/>
                </a:moveTo>
                <a:lnTo>
                  <a:pt x="20232255" y="0"/>
                </a:lnTo>
                <a:lnTo>
                  <a:pt x="20232255" y="10226486"/>
                </a:lnTo>
                <a:lnTo>
                  <a:pt x="0" y="10226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327708" y="3158061"/>
            <a:ext cx="4844358" cy="6902583"/>
          </a:xfrm>
          <a:custGeom>
            <a:avLst/>
            <a:gdLst/>
            <a:ahLst/>
            <a:cxnLst/>
            <a:rect l="l" t="t" r="r" b="b"/>
            <a:pathLst>
              <a:path w="4844358" h="6902583">
                <a:moveTo>
                  <a:pt x="0" y="0"/>
                </a:moveTo>
                <a:lnTo>
                  <a:pt x="4844358" y="0"/>
                </a:lnTo>
                <a:lnTo>
                  <a:pt x="4844358" y="6902582"/>
                </a:lnTo>
                <a:lnTo>
                  <a:pt x="0" y="69025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33683" y="2143023"/>
            <a:ext cx="10227521" cy="407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3"/>
              </a:lnSpc>
            </a:pPr>
            <a:r>
              <a:rPr lang="en-US" sz="9380" b="1">
                <a:solidFill>
                  <a:srgbClr val="FFFFFF"/>
                </a:solidFill>
                <a:latin typeface="Bakerie Bold"/>
                <a:ea typeface="Bakerie Bold"/>
                <a:cs typeface="Bakerie Bold"/>
                <a:sym typeface="Bakerie Bold"/>
              </a:rPr>
              <a:t>HẸN GẶP LẠI CÁC BÉ Ở CÁC HOẠT ĐỘNG TIẾP THEO!</a:t>
            </a:r>
          </a:p>
        </p:txBody>
      </p:sp>
      <p:sp>
        <p:nvSpPr>
          <p:cNvPr id="8" name="Freeform 8"/>
          <p:cNvSpPr/>
          <p:nvPr/>
        </p:nvSpPr>
        <p:spPr>
          <a:xfrm>
            <a:off x="14676740" y="3005758"/>
            <a:ext cx="5847031" cy="7566746"/>
          </a:xfrm>
          <a:custGeom>
            <a:avLst/>
            <a:gdLst/>
            <a:ahLst/>
            <a:cxnLst/>
            <a:rect l="l" t="t" r="r" b="b"/>
            <a:pathLst>
              <a:path w="5847031" h="7566746">
                <a:moveTo>
                  <a:pt x="0" y="0"/>
                </a:moveTo>
                <a:lnTo>
                  <a:pt x="5847031" y="0"/>
                </a:lnTo>
                <a:lnTo>
                  <a:pt x="5847031" y="7566745"/>
                </a:lnTo>
                <a:lnTo>
                  <a:pt x="0" y="75667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726958" y="5498906"/>
            <a:ext cx="3339386" cy="7416617"/>
          </a:xfrm>
          <a:custGeom>
            <a:avLst/>
            <a:gdLst/>
            <a:ahLst/>
            <a:cxnLst/>
            <a:rect l="l" t="t" r="r" b="b"/>
            <a:pathLst>
              <a:path w="3339386" h="7416617">
                <a:moveTo>
                  <a:pt x="0" y="0"/>
                </a:moveTo>
                <a:lnTo>
                  <a:pt x="3339386" y="0"/>
                </a:lnTo>
                <a:lnTo>
                  <a:pt x="3339386" y="7416617"/>
                </a:lnTo>
                <a:lnTo>
                  <a:pt x="0" y="74166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377671" y="6609352"/>
            <a:ext cx="1696007" cy="2194833"/>
          </a:xfrm>
          <a:custGeom>
            <a:avLst/>
            <a:gdLst/>
            <a:ahLst/>
            <a:cxnLst/>
            <a:rect l="l" t="t" r="r" b="b"/>
            <a:pathLst>
              <a:path w="1696007" h="2194833">
                <a:moveTo>
                  <a:pt x="0" y="0"/>
                </a:moveTo>
                <a:lnTo>
                  <a:pt x="1696007" y="0"/>
                </a:lnTo>
                <a:lnTo>
                  <a:pt x="1696007" y="2194833"/>
                </a:lnTo>
                <a:lnTo>
                  <a:pt x="0" y="2194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325833" y="7044860"/>
            <a:ext cx="1485017" cy="2213440"/>
          </a:xfrm>
          <a:custGeom>
            <a:avLst/>
            <a:gdLst/>
            <a:ahLst/>
            <a:cxnLst/>
            <a:rect l="l" t="t" r="r" b="b"/>
            <a:pathLst>
              <a:path w="1485017" h="2213440">
                <a:moveTo>
                  <a:pt x="0" y="0"/>
                </a:moveTo>
                <a:lnTo>
                  <a:pt x="1485016" y="0"/>
                </a:lnTo>
                <a:lnTo>
                  <a:pt x="1485016" y="2213440"/>
                </a:lnTo>
                <a:lnTo>
                  <a:pt x="0" y="22134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73887">
            <a:off x="-527182" y="-686009"/>
            <a:ext cx="2409399" cy="2321785"/>
          </a:xfrm>
          <a:custGeom>
            <a:avLst/>
            <a:gdLst/>
            <a:ahLst/>
            <a:cxnLst/>
            <a:rect l="l" t="t" r="r" b="b"/>
            <a:pathLst>
              <a:path w="2409399" h="2321785">
                <a:moveTo>
                  <a:pt x="0" y="0"/>
                </a:moveTo>
                <a:lnTo>
                  <a:pt x="2409400" y="0"/>
                </a:lnTo>
                <a:lnTo>
                  <a:pt x="2409400" y="2321785"/>
                </a:lnTo>
                <a:lnTo>
                  <a:pt x="0" y="23217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16683" flipH="1">
            <a:off x="13855366" y="1010871"/>
            <a:ext cx="2594791" cy="2911406"/>
          </a:xfrm>
          <a:custGeom>
            <a:avLst/>
            <a:gdLst/>
            <a:ahLst/>
            <a:cxnLst/>
            <a:rect l="l" t="t" r="r" b="b"/>
            <a:pathLst>
              <a:path w="2594791" h="2911406">
                <a:moveTo>
                  <a:pt x="2594791" y="0"/>
                </a:moveTo>
                <a:lnTo>
                  <a:pt x="0" y="0"/>
                </a:lnTo>
                <a:lnTo>
                  <a:pt x="0" y="2911407"/>
                </a:lnTo>
                <a:lnTo>
                  <a:pt x="2594791" y="2911407"/>
                </a:lnTo>
                <a:lnTo>
                  <a:pt x="2594791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Custom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Bakerie Bold</vt:lpstr>
      <vt:lpstr>Quicksand Bold</vt:lpstr>
      <vt:lpstr>Calibri</vt:lpstr>
      <vt:lpstr>Arial</vt:lpstr>
      <vt:lpstr>Bakerie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Dự án: Chuẩn bị chào đón giáng sinh</dc:title>
  <cp:lastModifiedBy>giang nguyễn</cp:lastModifiedBy>
  <cp:revision>2</cp:revision>
  <dcterms:created xsi:type="dcterms:W3CDTF">2006-08-16T00:00:00Z</dcterms:created>
  <dcterms:modified xsi:type="dcterms:W3CDTF">2025-08-13T17:46:18Z</dcterms:modified>
  <dc:identifier>DAGqcAp-a8o</dc:identifier>
</cp:coreProperties>
</file>