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Baloo" panose="020B0604020202020204" charset="0"/>
      <p:regular r:id="rId6"/>
    </p:embeddedFont>
    <p:embeddedFont>
      <p:font typeface="Garet" panose="020B0604020202020204" charset="0"/>
      <p:regular r:id="rId7"/>
    </p:embeddedFont>
    <p:embeddedFont>
      <p:font typeface="Garet Ultra-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sv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svg"/><Relationship Id="rId7" Type="http://schemas.openxmlformats.org/officeDocument/2006/relationships/image" Target="../media/image2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7649" y="430129"/>
            <a:ext cx="6972300" cy="6972300"/>
          </a:xfrm>
          <a:custGeom>
            <a:avLst/>
            <a:gdLst/>
            <a:ahLst/>
            <a:cxnLst/>
            <a:rect l="l" t="t" r="r" b="b"/>
            <a:pathLst>
              <a:path w="6972300" h="6972300">
                <a:moveTo>
                  <a:pt x="0" y="0"/>
                </a:moveTo>
                <a:lnTo>
                  <a:pt x="6972300" y="0"/>
                </a:lnTo>
                <a:lnTo>
                  <a:pt x="6972300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7649" y="6469982"/>
            <a:ext cx="6972300" cy="3386889"/>
          </a:xfrm>
          <a:custGeom>
            <a:avLst/>
            <a:gdLst/>
            <a:ahLst/>
            <a:cxnLst/>
            <a:rect l="l" t="t" r="r" b="b"/>
            <a:pathLst>
              <a:path w="6972300" h="3386889">
                <a:moveTo>
                  <a:pt x="0" y="0"/>
                </a:moveTo>
                <a:lnTo>
                  <a:pt x="6972300" y="0"/>
                </a:lnTo>
                <a:lnTo>
                  <a:pt x="6972300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0586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67738" y="430129"/>
            <a:ext cx="6972300" cy="6972300"/>
          </a:xfrm>
          <a:custGeom>
            <a:avLst/>
            <a:gdLst/>
            <a:ahLst/>
            <a:cxnLst/>
            <a:rect l="l" t="t" r="r" b="b"/>
            <a:pathLst>
              <a:path w="6972300" h="6972300">
                <a:moveTo>
                  <a:pt x="0" y="0"/>
                </a:moveTo>
                <a:lnTo>
                  <a:pt x="6972300" y="0"/>
                </a:lnTo>
                <a:lnTo>
                  <a:pt x="6972300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567738" y="6512844"/>
            <a:ext cx="6972300" cy="3386889"/>
          </a:xfrm>
          <a:custGeom>
            <a:avLst/>
            <a:gdLst/>
            <a:ahLst/>
            <a:cxnLst/>
            <a:rect l="l" t="t" r="r" b="b"/>
            <a:pathLst>
              <a:path w="6972300" h="3386889">
                <a:moveTo>
                  <a:pt x="0" y="0"/>
                </a:moveTo>
                <a:lnTo>
                  <a:pt x="6972300" y="0"/>
                </a:lnTo>
                <a:lnTo>
                  <a:pt x="6972300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0586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697828" y="430129"/>
            <a:ext cx="5122445" cy="6972300"/>
          </a:xfrm>
          <a:custGeom>
            <a:avLst/>
            <a:gdLst/>
            <a:ahLst/>
            <a:cxnLst/>
            <a:rect l="l" t="t" r="r" b="b"/>
            <a:pathLst>
              <a:path w="5122445" h="6972300">
                <a:moveTo>
                  <a:pt x="0" y="0"/>
                </a:moveTo>
                <a:lnTo>
                  <a:pt x="5122444" y="0"/>
                </a:lnTo>
                <a:lnTo>
                  <a:pt x="5122444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611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97828" y="6469982"/>
            <a:ext cx="5152524" cy="3386889"/>
          </a:xfrm>
          <a:custGeom>
            <a:avLst/>
            <a:gdLst/>
            <a:ahLst/>
            <a:cxnLst/>
            <a:rect l="l" t="t" r="r" b="b"/>
            <a:pathLst>
              <a:path w="5152524" h="3386889">
                <a:moveTo>
                  <a:pt x="0" y="0"/>
                </a:moveTo>
                <a:lnTo>
                  <a:pt x="5152523" y="0"/>
                </a:lnTo>
                <a:lnTo>
                  <a:pt x="5152523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5318" b="-105861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29333" y="985080"/>
            <a:ext cx="1701297" cy="2843084"/>
            <a:chOff x="0" y="0"/>
            <a:chExt cx="486378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831927" y="985080"/>
            <a:ext cx="1701297" cy="2843084"/>
            <a:chOff x="0" y="0"/>
            <a:chExt cx="486378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  <a:ln cap="rnd">
              <a:noFill/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34522" y="985080"/>
            <a:ext cx="1701297" cy="2843084"/>
            <a:chOff x="0" y="0"/>
            <a:chExt cx="486378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637116" y="985080"/>
            <a:ext cx="1701297" cy="2843084"/>
            <a:chOff x="0" y="0"/>
            <a:chExt cx="486378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130630" y="985080"/>
            <a:ext cx="1701297" cy="2843084"/>
            <a:chOff x="0" y="0"/>
            <a:chExt cx="486378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  <a:ln cap="rnd">
              <a:noFill/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533225" y="985080"/>
            <a:ext cx="1701297" cy="2843084"/>
            <a:chOff x="0" y="0"/>
            <a:chExt cx="486378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935819" y="985080"/>
            <a:ext cx="1701297" cy="2843084"/>
            <a:chOff x="0" y="0"/>
            <a:chExt cx="48637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338413" y="985080"/>
            <a:ext cx="1701297" cy="2843084"/>
            <a:chOff x="0" y="0"/>
            <a:chExt cx="486378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039711" y="985080"/>
            <a:ext cx="1701297" cy="2843084"/>
            <a:chOff x="0" y="0"/>
            <a:chExt cx="486378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  <a:ln cap="rnd">
              <a:noFill/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28700" y="1731173"/>
            <a:ext cx="16230600" cy="7527127"/>
            <a:chOff x="0" y="0"/>
            <a:chExt cx="4274726" cy="198245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274726" cy="1982453"/>
            </a:xfrm>
            <a:custGeom>
              <a:avLst/>
              <a:gdLst/>
              <a:ahLst/>
              <a:cxnLst/>
              <a:rect l="l" t="t" r="r" b="b"/>
              <a:pathLst>
                <a:path w="4274726" h="198245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58126"/>
                  </a:lnTo>
                  <a:cubicBezTo>
                    <a:pt x="4274726" y="1964578"/>
                    <a:pt x="4272163" y="1970766"/>
                    <a:pt x="4267601" y="1975328"/>
                  </a:cubicBezTo>
                  <a:cubicBezTo>
                    <a:pt x="4263039" y="1979890"/>
                    <a:pt x="4256851" y="1982453"/>
                    <a:pt x="4250399" y="1982453"/>
                  </a:cubicBezTo>
                  <a:lnTo>
                    <a:pt x="24327" y="1982453"/>
                  </a:lnTo>
                  <a:cubicBezTo>
                    <a:pt x="10891" y="1982453"/>
                    <a:pt x="0" y="1971562"/>
                    <a:pt x="0" y="195812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4274726" cy="2011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1216692" y="2015561"/>
            <a:ext cx="5103892" cy="7249423"/>
          </a:xfrm>
          <a:custGeom>
            <a:avLst/>
            <a:gdLst/>
            <a:ahLst/>
            <a:cxnLst/>
            <a:rect l="l" t="t" r="r" b="b"/>
            <a:pathLst>
              <a:path w="5103892" h="7249423">
                <a:moveTo>
                  <a:pt x="0" y="0"/>
                </a:moveTo>
                <a:lnTo>
                  <a:pt x="5103892" y="0"/>
                </a:lnTo>
                <a:lnTo>
                  <a:pt x="5103892" y="7249422"/>
                </a:lnTo>
                <a:lnTo>
                  <a:pt x="0" y="7249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867"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207773" y="3859813"/>
            <a:ext cx="10719930" cy="2813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0"/>
              </a:lnSpc>
              <a:spcBef>
                <a:spcPct val="0"/>
              </a:spcBef>
            </a:pPr>
            <a:r>
              <a:rPr lang="en-US" sz="8580" b="1">
                <a:solidFill>
                  <a:srgbClr val="8B414B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Dạy hát: </a:t>
            </a:r>
          </a:p>
          <a:p>
            <a:pPr algn="ctr">
              <a:lnSpc>
                <a:spcPts val="11240"/>
              </a:lnSpc>
              <a:spcBef>
                <a:spcPct val="0"/>
              </a:spcBef>
            </a:pPr>
            <a:r>
              <a:rPr lang="en-US" sz="8580" b="1">
                <a:solidFill>
                  <a:srgbClr val="8B414B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Múa cho mẹ xem</a:t>
            </a:r>
          </a:p>
        </p:txBody>
      </p:sp>
      <p:sp>
        <p:nvSpPr>
          <p:cNvPr id="40" name="Freeform 40"/>
          <p:cNvSpPr/>
          <p:nvPr/>
        </p:nvSpPr>
        <p:spPr>
          <a:xfrm rot="664027">
            <a:off x="1487295" y="2226403"/>
            <a:ext cx="761423" cy="677667"/>
          </a:xfrm>
          <a:custGeom>
            <a:avLst/>
            <a:gdLst/>
            <a:ahLst/>
            <a:cxnLst/>
            <a:rect l="l" t="t" r="r" b="b"/>
            <a:pathLst>
              <a:path w="761423" h="677667">
                <a:moveTo>
                  <a:pt x="0" y="0"/>
                </a:moveTo>
                <a:lnTo>
                  <a:pt x="761423" y="0"/>
                </a:lnTo>
                <a:lnTo>
                  <a:pt x="761423" y="677667"/>
                </a:lnTo>
                <a:lnTo>
                  <a:pt x="0" y="6776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-1017645">
            <a:off x="198024" y="3251500"/>
            <a:ext cx="1581042" cy="1407127"/>
          </a:xfrm>
          <a:custGeom>
            <a:avLst/>
            <a:gdLst/>
            <a:ahLst/>
            <a:cxnLst/>
            <a:rect l="l" t="t" r="r" b="b"/>
            <a:pathLst>
              <a:path w="1581042" h="1407127">
                <a:moveTo>
                  <a:pt x="0" y="0"/>
                </a:moveTo>
                <a:lnTo>
                  <a:pt x="1581041" y="0"/>
                </a:lnTo>
                <a:lnTo>
                  <a:pt x="1581041" y="1407127"/>
                </a:lnTo>
                <a:lnTo>
                  <a:pt x="0" y="1407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1664362">
            <a:off x="16184707" y="6493703"/>
            <a:ext cx="1660574" cy="1710329"/>
          </a:xfrm>
          <a:custGeom>
            <a:avLst/>
            <a:gdLst/>
            <a:ahLst/>
            <a:cxnLst/>
            <a:rect l="l" t="t" r="r" b="b"/>
            <a:pathLst>
              <a:path w="1660574" h="1710329">
                <a:moveTo>
                  <a:pt x="0" y="0"/>
                </a:moveTo>
                <a:lnTo>
                  <a:pt x="1660574" y="0"/>
                </a:lnTo>
                <a:lnTo>
                  <a:pt x="1660574" y="1710329"/>
                </a:lnTo>
                <a:lnTo>
                  <a:pt x="0" y="17103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7649" y="430129"/>
            <a:ext cx="6972300" cy="6972300"/>
          </a:xfrm>
          <a:custGeom>
            <a:avLst/>
            <a:gdLst/>
            <a:ahLst/>
            <a:cxnLst/>
            <a:rect l="l" t="t" r="r" b="b"/>
            <a:pathLst>
              <a:path w="6972300" h="6972300">
                <a:moveTo>
                  <a:pt x="0" y="0"/>
                </a:moveTo>
                <a:lnTo>
                  <a:pt x="6972300" y="0"/>
                </a:lnTo>
                <a:lnTo>
                  <a:pt x="6972300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7649" y="6469982"/>
            <a:ext cx="6972300" cy="3386889"/>
          </a:xfrm>
          <a:custGeom>
            <a:avLst/>
            <a:gdLst/>
            <a:ahLst/>
            <a:cxnLst/>
            <a:rect l="l" t="t" r="r" b="b"/>
            <a:pathLst>
              <a:path w="6972300" h="3386889">
                <a:moveTo>
                  <a:pt x="0" y="0"/>
                </a:moveTo>
                <a:lnTo>
                  <a:pt x="6972300" y="0"/>
                </a:lnTo>
                <a:lnTo>
                  <a:pt x="6972300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0586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67738" y="430129"/>
            <a:ext cx="6972300" cy="6972300"/>
          </a:xfrm>
          <a:custGeom>
            <a:avLst/>
            <a:gdLst/>
            <a:ahLst/>
            <a:cxnLst/>
            <a:rect l="l" t="t" r="r" b="b"/>
            <a:pathLst>
              <a:path w="6972300" h="6972300">
                <a:moveTo>
                  <a:pt x="0" y="0"/>
                </a:moveTo>
                <a:lnTo>
                  <a:pt x="6972300" y="0"/>
                </a:lnTo>
                <a:lnTo>
                  <a:pt x="6972300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567738" y="6469982"/>
            <a:ext cx="6972300" cy="3386889"/>
          </a:xfrm>
          <a:custGeom>
            <a:avLst/>
            <a:gdLst/>
            <a:ahLst/>
            <a:cxnLst/>
            <a:rect l="l" t="t" r="r" b="b"/>
            <a:pathLst>
              <a:path w="6972300" h="3386889">
                <a:moveTo>
                  <a:pt x="0" y="0"/>
                </a:moveTo>
                <a:lnTo>
                  <a:pt x="6972300" y="0"/>
                </a:lnTo>
                <a:lnTo>
                  <a:pt x="6972300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0586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697828" y="430129"/>
            <a:ext cx="5122445" cy="6972300"/>
          </a:xfrm>
          <a:custGeom>
            <a:avLst/>
            <a:gdLst/>
            <a:ahLst/>
            <a:cxnLst/>
            <a:rect l="l" t="t" r="r" b="b"/>
            <a:pathLst>
              <a:path w="5122445" h="6972300">
                <a:moveTo>
                  <a:pt x="0" y="0"/>
                </a:moveTo>
                <a:lnTo>
                  <a:pt x="5122444" y="0"/>
                </a:lnTo>
                <a:lnTo>
                  <a:pt x="5122444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611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97828" y="6469982"/>
            <a:ext cx="5152524" cy="3386889"/>
          </a:xfrm>
          <a:custGeom>
            <a:avLst/>
            <a:gdLst/>
            <a:ahLst/>
            <a:cxnLst/>
            <a:rect l="l" t="t" r="r" b="b"/>
            <a:pathLst>
              <a:path w="5152524" h="3386889">
                <a:moveTo>
                  <a:pt x="0" y="0"/>
                </a:moveTo>
                <a:lnTo>
                  <a:pt x="5152523" y="0"/>
                </a:lnTo>
                <a:lnTo>
                  <a:pt x="5152523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5318" b="-105861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29333" y="985080"/>
            <a:ext cx="1701297" cy="2843084"/>
            <a:chOff x="0" y="0"/>
            <a:chExt cx="486378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37DB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831927" y="985080"/>
            <a:ext cx="1701297" cy="2843084"/>
            <a:chOff x="0" y="0"/>
            <a:chExt cx="486378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34522" y="985080"/>
            <a:ext cx="1701297" cy="2843084"/>
            <a:chOff x="0" y="0"/>
            <a:chExt cx="486378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637116" y="985080"/>
            <a:ext cx="1701297" cy="2843084"/>
            <a:chOff x="0" y="0"/>
            <a:chExt cx="486378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130630" y="985080"/>
            <a:ext cx="1701297" cy="2843084"/>
            <a:chOff x="0" y="0"/>
            <a:chExt cx="486378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533225" y="985080"/>
            <a:ext cx="1701297" cy="2843084"/>
            <a:chOff x="0" y="0"/>
            <a:chExt cx="486378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935819" y="985080"/>
            <a:ext cx="1701297" cy="2843084"/>
            <a:chOff x="0" y="0"/>
            <a:chExt cx="48637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338413" y="985080"/>
            <a:ext cx="1701297" cy="2843084"/>
            <a:chOff x="0" y="0"/>
            <a:chExt cx="486378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039711" y="985080"/>
            <a:ext cx="1701297" cy="2843084"/>
            <a:chOff x="0" y="0"/>
            <a:chExt cx="486378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28700" y="1731173"/>
            <a:ext cx="16230600" cy="7527127"/>
            <a:chOff x="0" y="0"/>
            <a:chExt cx="4274726" cy="198245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274726" cy="1982453"/>
            </a:xfrm>
            <a:custGeom>
              <a:avLst/>
              <a:gdLst/>
              <a:ahLst/>
              <a:cxnLst/>
              <a:rect l="l" t="t" r="r" b="b"/>
              <a:pathLst>
                <a:path w="4274726" h="198245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58126"/>
                  </a:lnTo>
                  <a:cubicBezTo>
                    <a:pt x="4274726" y="1964578"/>
                    <a:pt x="4272163" y="1970766"/>
                    <a:pt x="4267601" y="1975328"/>
                  </a:cubicBezTo>
                  <a:cubicBezTo>
                    <a:pt x="4263039" y="1979890"/>
                    <a:pt x="4256851" y="1982453"/>
                    <a:pt x="4250399" y="1982453"/>
                  </a:cubicBezTo>
                  <a:lnTo>
                    <a:pt x="24327" y="1982453"/>
                  </a:lnTo>
                  <a:cubicBezTo>
                    <a:pt x="10891" y="1982453"/>
                    <a:pt x="0" y="1971562"/>
                    <a:pt x="0" y="195812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8CA89E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4274726" cy="2011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 rot="-347219">
            <a:off x="510209" y="1094435"/>
            <a:ext cx="2247563" cy="1552861"/>
          </a:xfrm>
          <a:custGeom>
            <a:avLst/>
            <a:gdLst/>
            <a:ahLst/>
            <a:cxnLst/>
            <a:rect l="l" t="t" r="r" b="b"/>
            <a:pathLst>
              <a:path w="2247563" h="1552861">
                <a:moveTo>
                  <a:pt x="0" y="0"/>
                </a:moveTo>
                <a:lnTo>
                  <a:pt x="2247563" y="0"/>
                </a:lnTo>
                <a:lnTo>
                  <a:pt x="2247563" y="1552861"/>
                </a:lnTo>
                <a:lnTo>
                  <a:pt x="0" y="15528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1541125">
            <a:off x="15965802" y="7221382"/>
            <a:ext cx="1363312" cy="2279093"/>
          </a:xfrm>
          <a:custGeom>
            <a:avLst/>
            <a:gdLst/>
            <a:ahLst/>
            <a:cxnLst/>
            <a:rect l="l" t="t" r="r" b="b"/>
            <a:pathLst>
              <a:path w="1363312" h="2279093">
                <a:moveTo>
                  <a:pt x="0" y="0"/>
                </a:moveTo>
                <a:lnTo>
                  <a:pt x="1363312" y="0"/>
                </a:lnTo>
                <a:lnTo>
                  <a:pt x="1363312" y="2279093"/>
                </a:lnTo>
                <a:lnTo>
                  <a:pt x="0" y="2279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633991" y="2040508"/>
            <a:ext cx="5930250" cy="6552763"/>
          </a:xfrm>
          <a:custGeom>
            <a:avLst/>
            <a:gdLst/>
            <a:ahLst/>
            <a:cxnLst/>
            <a:rect l="l" t="t" r="r" b="b"/>
            <a:pathLst>
              <a:path w="5930250" h="6552763">
                <a:moveTo>
                  <a:pt x="0" y="0"/>
                </a:moveTo>
                <a:lnTo>
                  <a:pt x="5930250" y="0"/>
                </a:lnTo>
                <a:lnTo>
                  <a:pt x="5930250" y="6552762"/>
                </a:lnTo>
                <a:lnTo>
                  <a:pt x="0" y="655276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8234522" y="3020091"/>
            <a:ext cx="7673826" cy="2103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2"/>
              </a:lnSpc>
            </a:pPr>
            <a:r>
              <a:rPr lang="en-US" sz="6051" b="1">
                <a:solidFill>
                  <a:srgbClr val="2F3936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Nhạc bài hát:</a:t>
            </a:r>
          </a:p>
          <a:p>
            <a:pPr marL="0" lvl="0" indent="0" algn="ctr">
              <a:lnSpc>
                <a:spcPts val="8472"/>
              </a:lnSpc>
            </a:pPr>
            <a:r>
              <a:rPr lang="en-US" sz="6051" b="1">
                <a:solidFill>
                  <a:srgbClr val="2F3936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Múa cho mẹ xem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865419" y="5962863"/>
            <a:ext cx="3771697" cy="77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38"/>
              </a:lnSpc>
            </a:pPr>
            <a:r>
              <a:rPr lang="en-US" sz="4527">
                <a:solidFill>
                  <a:srgbClr val="2F3936"/>
                </a:solidFill>
                <a:latin typeface="Garet"/>
                <a:ea typeface="Garet"/>
                <a:cs typeface="Garet"/>
                <a:sym typeface="Garet"/>
              </a:rPr>
              <a:t>Nhạc có lời: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865419" y="7163478"/>
            <a:ext cx="3771697" cy="77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38"/>
              </a:lnSpc>
            </a:pPr>
            <a:r>
              <a:rPr lang="en-US" sz="4527">
                <a:solidFill>
                  <a:srgbClr val="2F3936"/>
                </a:solidFill>
                <a:latin typeface="Garet"/>
                <a:ea typeface="Garet"/>
                <a:cs typeface="Garet"/>
                <a:sym typeface="Garet"/>
              </a:rPr>
              <a:t>Beat:</a:t>
            </a:r>
          </a:p>
        </p:txBody>
      </p:sp>
      <p:pic>
        <p:nvPicPr>
          <p:cNvPr id="44" name="Karaoke bài hát- Múa Cho Mẹ Xem">
            <a:hlinkClick r:id="" action="ppaction://media"/>
            <a:extLst>
              <a:ext uri="{FF2B5EF4-FFF2-40B4-BE49-F238E27FC236}">
                <a16:creationId xmlns:a16="http://schemas.microsoft.com/office/drawing/2014/main" id="{BC6151F1-AB36-13AA-3348-2B188B1CA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26236" y="7103130"/>
            <a:ext cx="972386" cy="972386"/>
          </a:xfrm>
          <a:prstGeom prst="rect">
            <a:avLst/>
          </a:prstGeom>
        </p:spPr>
      </p:pic>
      <p:pic>
        <p:nvPicPr>
          <p:cNvPr id="45" name="Vận động theo nhạc- Múa cho Mẹ xem">
            <a:hlinkClick r:id="" action="ppaction://media"/>
            <a:extLst>
              <a:ext uri="{FF2B5EF4-FFF2-40B4-BE49-F238E27FC236}">
                <a16:creationId xmlns:a16="http://schemas.microsoft.com/office/drawing/2014/main" id="{9A651456-7233-A7F7-74C8-9B2AF7639F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7155" y="5918596"/>
            <a:ext cx="1036294" cy="103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1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34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7649" y="430129"/>
            <a:ext cx="6972300" cy="6972300"/>
          </a:xfrm>
          <a:custGeom>
            <a:avLst/>
            <a:gdLst/>
            <a:ahLst/>
            <a:cxnLst/>
            <a:rect l="l" t="t" r="r" b="b"/>
            <a:pathLst>
              <a:path w="6972300" h="6972300">
                <a:moveTo>
                  <a:pt x="0" y="0"/>
                </a:moveTo>
                <a:lnTo>
                  <a:pt x="6972300" y="0"/>
                </a:lnTo>
                <a:lnTo>
                  <a:pt x="6972300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7649" y="6469982"/>
            <a:ext cx="6972300" cy="3386889"/>
          </a:xfrm>
          <a:custGeom>
            <a:avLst/>
            <a:gdLst/>
            <a:ahLst/>
            <a:cxnLst/>
            <a:rect l="l" t="t" r="r" b="b"/>
            <a:pathLst>
              <a:path w="6972300" h="3386889">
                <a:moveTo>
                  <a:pt x="0" y="0"/>
                </a:moveTo>
                <a:lnTo>
                  <a:pt x="6972300" y="0"/>
                </a:lnTo>
                <a:lnTo>
                  <a:pt x="6972300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0586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67738" y="430129"/>
            <a:ext cx="6972300" cy="6972300"/>
          </a:xfrm>
          <a:custGeom>
            <a:avLst/>
            <a:gdLst/>
            <a:ahLst/>
            <a:cxnLst/>
            <a:rect l="l" t="t" r="r" b="b"/>
            <a:pathLst>
              <a:path w="6972300" h="6972300">
                <a:moveTo>
                  <a:pt x="0" y="0"/>
                </a:moveTo>
                <a:lnTo>
                  <a:pt x="6972300" y="0"/>
                </a:lnTo>
                <a:lnTo>
                  <a:pt x="6972300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567738" y="6469982"/>
            <a:ext cx="6972300" cy="3386889"/>
          </a:xfrm>
          <a:custGeom>
            <a:avLst/>
            <a:gdLst/>
            <a:ahLst/>
            <a:cxnLst/>
            <a:rect l="l" t="t" r="r" b="b"/>
            <a:pathLst>
              <a:path w="6972300" h="3386889">
                <a:moveTo>
                  <a:pt x="0" y="0"/>
                </a:moveTo>
                <a:lnTo>
                  <a:pt x="6972300" y="0"/>
                </a:lnTo>
                <a:lnTo>
                  <a:pt x="6972300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0586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697828" y="430129"/>
            <a:ext cx="5122445" cy="6972300"/>
          </a:xfrm>
          <a:custGeom>
            <a:avLst/>
            <a:gdLst/>
            <a:ahLst/>
            <a:cxnLst/>
            <a:rect l="l" t="t" r="r" b="b"/>
            <a:pathLst>
              <a:path w="5122445" h="6972300">
                <a:moveTo>
                  <a:pt x="0" y="0"/>
                </a:moveTo>
                <a:lnTo>
                  <a:pt x="5122444" y="0"/>
                </a:lnTo>
                <a:lnTo>
                  <a:pt x="5122444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611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97828" y="6469982"/>
            <a:ext cx="5152524" cy="3386889"/>
          </a:xfrm>
          <a:custGeom>
            <a:avLst/>
            <a:gdLst/>
            <a:ahLst/>
            <a:cxnLst/>
            <a:rect l="l" t="t" r="r" b="b"/>
            <a:pathLst>
              <a:path w="5152524" h="3386889">
                <a:moveTo>
                  <a:pt x="0" y="0"/>
                </a:moveTo>
                <a:lnTo>
                  <a:pt x="5152523" y="0"/>
                </a:lnTo>
                <a:lnTo>
                  <a:pt x="5152523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5318" b="-105861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29333" y="985080"/>
            <a:ext cx="1701297" cy="2843084"/>
            <a:chOff x="0" y="0"/>
            <a:chExt cx="486378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831927" y="985080"/>
            <a:ext cx="1701297" cy="2843084"/>
            <a:chOff x="0" y="0"/>
            <a:chExt cx="486378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34522" y="985080"/>
            <a:ext cx="1701297" cy="2843084"/>
            <a:chOff x="0" y="0"/>
            <a:chExt cx="486378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637116" y="985080"/>
            <a:ext cx="1701297" cy="2843084"/>
            <a:chOff x="0" y="0"/>
            <a:chExt cx="486378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130630" y="985080"/>
            <a:ext cx="1701297" cy="2843084"/>
            <a:chOff x="0" y="0"/>
            <a:chExt cx="486378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533225" y="985080"/>
            <a:ext cx="1701297" cy="2843084"/>
            <a:chOff x="0" y="0"/>
            <a:chExt cx="486378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CF5A4B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935819" y="985080"/>
            <a:ext cx="1701297" cy="2843084"/>
            <a:chOff x="0" y="0"/>
            <a:chExt cx="48637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338413" y="985080"/>
            <a:ext cx="1701297" cy="2843084"/>
            <a:chOff x="0" y="0"/>
            <a:chExt cx="486378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039711" y="985080"/>
            <a:ext cx="1701297" cy="2843084"/>
            <a:chOff x="0" y="0"/>
            <a:chExt cx="486378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E18C76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28700" y="1731173"/>
            <a:ext cx="16230600" cy="7527127"/>
            <a:chOff x="0" y="0"/>
            <a:chExt cx="4274726" cy="198245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274726" cy="1982453"/>
            </a:xfrm>
            <a:custGeom>
              <a:avLst/>
              <a:gdLst/>
              <a:ahLst/>
              <a:cxnLst/>
              <a:rect l="l" t="t" r="r" b="b"/>
              <a:pathLst>
                <a:path w="4274726" h="198245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58126"/>
                  </a:lnTo>
                  <a:cubicBezTo>
                    <a:pt x="4274726" y="1964578"/>
                    <a:pt x="4272163" y="1970766"/>
                    <a:pt x="4267601" y="1975328"/>
                  </a:cubicBezTo>
                  <a:cubicBezTo>
                    <a:pt x="4263039" y="1979890"/>
                    <a:pt x="4256851" y="1982453"/>
                    <a:pt x="4250399" y="1982453"/>
                  </a:cubicBezTo>
                  <a:lnTo>
                    <a:pt x="24327" y="1982453"/>
                  </a:lnTo>
                  <a:cubicBezTo>
                    <a:pt x="10891" y="1982453"/>
                    <a:pt x="0" y="1971562"/>
                    <a:pt x="0" y="195812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9AAB4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4274726" cy="2011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681725" y="4741283"/>
            <a:ext cx="2299553" cy="1781196"/>
          </a:xfrm>
          <a:custGeom>
            <a:avLst/>
            <a:gdLst/>
            <a:ahLst/>
            <a:cxnLst/>
            <a:rect l="l" t="t" r="r" b="b"/>
            <a:pathLst>
              <a:path w="2299553" h="1781196">
                <a:moveTo>
                  <a:pt x="0" y="0"/>
                </a:moveTo>
                <a:lnTo>
                  <a:pt x="2299554" y="0"/>
                </a:lnTo>
                <a:lnTo>
                  <a:pt x="2299554" y="1781195"/>
                </a:lnTo>
                <a:lnTo>
                  <a:pt x="0" y="17811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5039711" y="2261096"/>
            <a:ext cx="1884458" cy="1655183"/>
          </a:xfrm>
          <a:custGeom>
            <a:avLst/>
            <a:gdLst/>
            <a:ahLst/>
            <a:cxnLst/>
            <a:rect l="l" t="t" r="r" b="b"/>
            <a:pathLst>
              <a:path w="1884458" h="1655183">
                <a:moveTo>
                  <a:pt x="0" y="0"/>
                </a:moveTo>
                <a:lnTo>
                  <a:pt x="1884458" y="0"/>
                </a:lnTo>
                <a:lnTo>
                  <a:pt x="1884458" y="1655183"/>
                </a:lnTo>
                <a:lnTo>
                  <a:pt x="0" y="1655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6836930" y="1445521"/>
            <a:ext cx="4614140" cy="4941515"/>
          </a:xfrm>
          <a:custGeom>
            <a:avLst/>
            <a:gdLst/>
            <a:ahLst/>
            <a:cxnLst/>
            <a:rect l="l" t="t" r="r" b="b"/>
            <a:pathLst>
              <a:path w="4614140" h="4941515">
                <a:moveTo>
                  <a:pt x="0" y="0"/>
                </a:moveTo>
                <a:lnTo>
                  <a:pt x="4614140" y="0"/>
                </a:lnTo>
                <a:lnTo>
                  <a:pt x="4614140" y="4941515"/>
                </a:lnTo>
                <a:lnTo>
                  <a:pt x="0" y="49415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4181955" y="6682788"/>
            <a:ext cx="10007108" cy="1480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12"/>
              </a:lnSpc>
              <a:spcBef>
                <a:spcPct val="0"/>
              </a:spcBef>
            </a:pPr>
            <a:r>
              <a:rPr lang="en-US" sz="9169">
                <a:solidFill>
                  <a:srgbClr val="8B414B"/>
                </a:solidFill>
                <a:latin typeface="Baloo"/>
                <a:ea typeface="Baloo"/>
                <a:cs typeface="Baloo"/>
                <a:sym typeface="Baloo"/>
              </a:rPr>
              <a:t>TRẺ HÁT CÙNG CÔ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7649" y="430129"/>
            <a:ext cx="6972300" cy="6972300"/>
          </a:xfrm>
          <a:custGeom>
            <a:avLst/>
            <a:gdLst/>
            <a:ahLst/>
            <a:cxnLst/>
            <a:rect l="l" t="t" r="r" b="b"/>
            <a:pathLst>
              <a:path w="6972300" h="6972300">
                <a:moveTo>
                  <a:pt x="0" y="0"/>
                </a:moveTo>
                <a:lnTo>
                  <a:pt x="6972300" y="0"/>
                </a:lnTo>
                <a:lnTo>
                  <a:pt x="6972300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7649" y="6469982"/>
            <a:ext cx="6972300" cy="3386889"/>
          </a:xfrm>
          <a:custGeom>
            <a:avLst/>
            <a:gdLst/>
            <a:ahLst/>
            <a:cxnLst/>
            <a:rect l="l" t="t" r="r" b="b"/>
            <a:pathLst>
              <a:path w="6972300" h="3386889">
                <a:moveTo>
                  <a:pt x="0" y="0"/>
                </a:moveTo>
                <a:lnTo>
                  <a:pt x="6972300" y="0"/>
                </a:lnTo>
                <a:lnTo>
                  <a:pt x="6972300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0586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67738" y="430129"/>
            <a:ext cx="6972300" cy="6972300"/>
          </a:xfrm>
          <a:custGeom>
            <a:avLst/>
            <a:gdLst/>
            <a:ahLst/>
            <a:cxnLst/>
            <a:rect l="l" t="t" r="r" b="b"/>
            <a:pathLst>
              <a:path w="6972300" h="6972300">
                <a:moveTo>
                  <a:pt x="0" y="0"/>
                </a:moveTo>
                <a:lnTo>
                  <a:pt x="6972300" y="0"/>
                </a:lnTo>
                <a:lnTo>
                  <a:pt x="6972300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567738" y="6469982"/>
            <a:ext cx="6972300" cy="3386889"/>
          </a:xfrm>
          <a:custGeom>
            <a:avLst/>
            <a:gdLst/>
            <a:ahLst/>
            <a:cxnLst/>
            <a:rect l="l" t="t" r="r" b="b"/>
            <a:pathLst>
              <a:path w="6972300" h="3386889">
                <a:moveTo>
                  <a:pt x="0" y="0"/>
                </a:moveTo>
                <a:lnTo>
                  <a:pt x="6972300" y="0"/>
                </a:lnTo>
                <a:lnTo>
                  <a:pt x="6972300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0586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697828" y="430129"/>
            <a:ext cx="5122445" cy="6972300"/>
          </a:xfrm>
          <a:custGeom>
            <a:avLst/>
            <a:gdLst/>
            <a:ahLst/>
            <a:cxnLst/>
            <a:rect l="l" t="t" r="r" b="b"/>
            <a:pathLst>
              <a:path w="5122445" h="6972300">
                <a:moveTo>
                  <a:pt x="0" y="0"/>
                </a:moveTo>
                <a:lnTo>
                  <a:pt x="5122444" y="0"/>
                </a:lnTo>
                <a:lnTo>
                  <a:pt x="5122444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611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97828" y="6469982"/>
            <a:ext cx="5152524" cy="3386889"/>
          </a:xfrm>
          <a:custGeom>
            <a:avLst/>
            <a:gdLst/>
            <a:ahLst/>
            <a:cxnLst/>
            <a:rect l="l" t="t" r="r" b="b"/>
            <a:pathLst>
              <a:path w="5152524" h="3386889">
                <a:moveTo>
                  <a:pt x="0" y="0"/>
                </a:moveTo>
                <a:lnTo>
                  <a:pt x="5152523" y="0"/>
                </a:lnTo>
                <a:lnTo>
                  <a:pt x="5152523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5318" b="-105861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29333" y="985080"/>
            <a:ext cx="1701297" cy="2843084"/>
            <a:chOff x="0" y="0"/>
            <a:chExt cx="486378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831927" y="985080"/>
            <a:ext cx="1701297" cy="2843084"/>
            <a:chOff x="0" y="0"/>
            <a:chExt cx="486378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34522" y="985080"/>
            <a:ext cx="1701297" cy="2843084"/>
            <a:chOff x="0" y="0"/>
            <a:chExt cx="486378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637116" y="985080"/>
            <a:ext cx="1701297" cy="2843084"/>
            <a:chOff x="0" y="0"/>
            <a:chExt cx="486378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130630" y="985080"/>
            <a:ext cx="1701297" cy="2843084"/>
            <a:chOff x="0" y="0"/>
            <a:chExt cx="486378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533225" y="985080"/>
            <a:ext cx="1701297" cy="2843084"/>
            <a:chOff x="0" y="0"/>
            <a:chExt cx="486378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935819" y="985080"/>
            <a:ext cx="1701297" cy="2843084"/>
            <a:chOff x="0" y="0"/>
            <a:chExt cx="48637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338413" y="985080"/>
            <a:ext cx="1701297" cy="2843084"/>
            <a:chOff x="0" y="0"/>
            <a:chExt cx="486378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039711" y="985080"/>
            <a:ext cx="1701297" cy="2843084"/>
            <a:chOff x="0" y="0"/>
            <a:chExt cx="486378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37DB1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28700" y="1731173"/>
            <a:ext cx="16230600" cy="7527127"/>
            <a:chOff x="0" y="0"/>
            <a:chExt cx="4274726" cy="198245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274726" cy="1982453"/>
            </a:xfrm>
            <a:custGeom>
              <a:avLst/>
              <a:gdLst/>
              <a:ahLst/>
              <a:cxnLst/>
              <a:rect l="l" t="t" r="r" b="b"/>
              <a:pathLst>
                <a:path w="4274726" h="198245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58126"/>
                  </a:lnTo>
                  <a:cubicBezTo>
                    <a:pt x="4274726" y="1964578"/>
                    <a:pt x="4272163" y="1970766"/>
                    <a:pt x="4267601" y="1975328"/>
                  </a:cubicBezTo>
                  <a:cubicBezTo>
                    <a:pt x="4263039" y="1979890"/>
                    <a:pt x="4256851" y="1982453"/>
                    <a:pt x="4250399" y="1982453"/>
                  </a:cubicBezTo>
                  <a:lnTo>
                    <a:pt x="24327" y="1982453"/>
                  </a:lnTo>
                  <a:cubicBezTo>
                    <a:pt x="10891" y="1982453"/>
                    <a:pt x="0" y="1971562"/>
                    <a:pt x="0" y="195812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8CA89E"/>
            </a:soli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4274726" cy="2011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821906" y="3564122"/>
            <a:ext cx="12644188" cy="243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96"/>
              </a:lnSpc>
              <a:spcBef>
                <a:spcPct val="0"/>
              </a:spcBef>
            </a:pPr>
            <a:r>
              <a:rPr lang="en-US" sz="7402">
                <a:solidFill>
                  <a:srgbClr val="2F3936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  <p:sp>
        <p:nvSpPr>
          <p:cNvPr id="39" name="Freeform 39"/>
          <p:cNvSpPr/>
          <p:nvPr/>
        </p:nvSpPr>
        <p:spPr>
          <a:xfrm>
            <a:off x="1028700" y="3450454"/>
            <a:ext cx="5429323" cy="5740134"/>
          </a:xfrm>
          <a:custGeom>
            <a:avLst/>
            <a:gdLst/>
            <a:ahLst/>
            <a:cxnLst/>
            <a:rect l="l" t="t" r="r" b="b"/>
            <a:pathLst>
              <a:path w="5429323" h="5740134">
                <a:moveTo>
                  <a:pt x="0" y="0"/>
                </a:moveTo>
                <a:lnTo>
                  <a:pt x="5429323" y="0"/>
                </a:lnTo>
                <a:lnTo>
                  <a:pt x="5429323" y="5740134"/>
                </a:lnTo>
                <a:lnTo>
                  <a:pt x="0" y="5740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46954"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4115971" y="1862998"/>
            <a:ext cx="1566605" cy="1301706"/>
          </a:xfrm>
          <a:custGeom>
            <a:avLst/>
            <a:gdLst/>
            <a:ahLst/>
            <a:cxnLst/>
            <a:rect l="l" t="t" r="r" b="b"/>
            <a:pathLst>
              <a:path w="1566605" h="1301706">
                <a:moveTo>
                  <a:pt x="0" y="0"/>
                </a:moveTo>
                <a:lnTo>
                  <a:pt x="1566605" y="0"/>
                </a:lnTo>
                <a:lnTo>
                  <a:pt x="1566605" y="1301706"/>
                </a:lnTo>
                <a:lnTo>
                  <a:pt x="0" y="1301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-2388208">
            <a:off x="11035188" y="6960528"/>
            <a:ext cx="1203857" cy="453088"/>
          </a:xfrm>
          <a:custGeom>
            <a:avLst/>
            <a:gdLst/>
            <a:ahLst/>
            <a:cxnLst/>
            <a:rect l="l" t="t" r="r" b="b"/>
            <a:pathLst>
              <a:path w="1203857" h="453088">
                <a:moveTo>
                  <a:pt x="0" y="0"/>
                </a:moveTo>
                <a:lnTo>
                  <a:pt x="1203857" y="0"/>
                </a:lnTo>
                <a:lnTo>
                  <a:pt x="1203857" y="453088"/>
                </a:lnTo>
                <a:lnTo>
                  <a:pt x="0" y="453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3540038" y="4427347"/>
            <a:ext cx="3469089" cy="4830953"/>
          </a:xfrm>
          <a:custGeom>
            <a:avLst/>
            <a:gdLst/>
            <a:ahLst/>
            <a:cxnLst/>
            <a:rect l="l" t="t" r="r" b="b"/>
            <a:pathLst>
              <a:path w="3469089" h="4830953">
                <a:moveTo>
                  <a:pt x="0" y="0"/>
                </a:moveTo>
                <a:lnTo>
                  <a:pt x="3469089" y="0"/>
                </a:lnTo>
                <a:lnTo>
                  <a:pt x="3469089" y="4830953"/>
                </a:lnTo>
                <a:lnTo>
                  <a:pt x="0" y="48309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b="-91724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</Words>
  <Application>Microsoft Office PowerPoint</Application>
  <PresentationFormat>Custom</PresentationFormat>
  <Paragraphs>8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Garet</vt:lpstr>
      <vt:lpstr>Garet Ultra-Bold</vt:lpstr>
      <vt:lpstr>Baloo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Dạy hát: Múa cho mẹ xem</dc:title>
  <cp:lastModifiedBy>giang nguyễn</cp:lastModifiedBy>
  <cp:revision>2</cp:revision>
  <dcterms:created xsi:type="dcterms:W3CDTF">2006-08-16T00:00:00Z</dcterms:created>
  <dcterms:modified xsi:type="dcterms:W3CDTF">2025-08-13T17:32:40Z</dcterms:modified>
  <dc:identifier>DAGv-ScmgfA</dc:identifier>
</cp:coreProperties>
</file>