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Baloo" panose="020B060402020202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10" Type="http://schemas.openxmlformats.org/officeDocument/2006/relationships/image" Target="../media/image35.sv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44465">
            <a:off x="1096564" y="1971091"/>
            <a:ext cx="4303740" cy="3419456"/>
            <a:chOff x="0" y="0"/>
            <a:chExt cx="3901440" cy="3099816"/>
          </a:xfrm>
        </p:grpSpPr>
        <p:sp>
          <p:nvSpPr>
            <p:cNvPr id="4" name="Freeform 4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3"/>
              <a:stretch>
                <a:fillRect t="-2200" b="-220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388819" y="-487799"/>
            <a:ext cx="7958902" cy="3707522"/>
          </a:xfrm>
          <a:custGeom>
            <a:avLst/>
            <a:gdLst/>
            <a:ahLst/>
            <a:cxnLst/>
            <a:rect l="l" t="t" r="r" b="b"/>
            <a:pathLst>
              <a:path w="7958902" h="3707522">
                <a:moveTo>
                  <a:pt x="0" y="0"/>
                </a:moveTo>
                <a:lnTo>
                  <a:pt x="7958902" y="0"/>
                </a:lnTo>
                <a:lnTo>
                  <a:pt x="7958902" y="3707521"/>
                </a:lnTo>
                <a:lnTo>
                  <a:pt x="0" y="3707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403222">
            <a:off x="5429300" y="1971091"/>
            <a:ext cx="4303740" cy="3419456"/>
            <a:chOff x="0" y="0"/>
            <a:chExt cx="3901440" cy="3099816"/>
          </a:xfrm>
        </p:grpSpPr>
        <p:sp>
          <p:nvSpPr>
            <p:cNvPr id="8" name="Freeform 8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6"/>
              <a:stretch>
                <a:fillRect t="-6842" b="-684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88116">
            <a:off x="1411629" y="7924179"/>
            <a:ext cx="3918845" cy="1087480"/>
          </a:xfrm>
          <a:custGeom>
            <a:avLst/>
            <a:gdLst/>
            <a:ahLst/>
            <a:cxnLst/>
            <a:rect l="l" t="t" r="r" b="b"/>
            <a:pathLst>
              <a:path w="3918845" h="1087480">
                <a:moveTo>
                  <a:pt x="0" y="0"/>
                </a:moveTo>
                <a:lnTo>
                  <a:pt x="3918845" y="0"/>
                </a:lnTo>
                <a:lnTo>
                  <a:pt x="3918845" y="1087479"/>
                </a:lnTo>
                <a:lnTo>
                  <a:pt x="0" y="1087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42385">
            <a:off x="1191690" y="5176669"/>
            <a:ext cx="4303740" cy="3419456"/>
            <a:chOff x="0" y="0"/>
            <a:chExt cx="3901440" cy="3099816"/>
          </a:xfrm>
        </p:grpSpPr>
        <p:sp>
          <p:nvSpPr>
            <p:cNvPr id="12" name="Freeform 12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8"/>
              <a:stretch>
                <a:fillRect t="-5136" b="-513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81843">
            <a:off x="5678384" y="7972786"/>
            <a:ext cx="3918845" cy="1087480"/>
          </a:xfrm>
          <a:custGeom>
            <a:avLst/>
            <a:gdLst/>
            <a:ahLst/>
            <a:cxnLst/>
            <a:rect l="l" t="t" r="r" b="b"/>
            <a:pathLst>
              <a:path w="3918845" h="1087480">
                <a:moveTo>
                  <a:pt x="0" y="0"/>
                </a:moveTo>
                <a:lnTo>
                  <a:pt x="3918845" y="0"/>
                </a:lnTo>
                <a:lnTo>
                  <a:pt x="3918845" y="1087479"/>
                </a:lnTo>
                <a:lnTo>
                  <a:pt x="0" y="1087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-272567">
            <a:off x="5485937" y="5176669"/>
            <a:ext cx="4303740" cy="3419456"/>
            <a:chOff x="0" y="0"/>
            <a:chExt cx="3901440" cy="3099816"/>
          </a:xfrm>
        </p:grpSpPr>
        <p:sp>
          <p:nvSpPr>
            <p:cNvPr id="16" name="Freeform 16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9"/>
              <a:stretch>
                <a:fillRect t="-494" b="-49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4"/>
              <a:stretch>
                <a:fillRect t="-29" b="-29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1679260">
            <a:off x="858875" y="4214019"/>
            <a:ext cx="955109" cy="1595171"/>
          </a:xfrm>
          <a:custGeom>
            <a:avLst/>
            <a:gdLst/>
            <a:ahLst/>
            <a:cxnLst/>
            <a:rect l="l" t="t" r="r" b="b"/>
            <a:pathLst>
              <a:path w="955109" h="1595171">
                <a:moveTo>
                  <a:pt x="0" y="0"/>
                </a:moveTo>
                <a:lnTo>
                  <a:pt x="955109" y="0"/>
                </a:lnTo>
                <a:lnTo>
                  <a:pt x="955109" y="1595171"/>
                </a:lnTo>
                <a:lnTo>
                  <a:pt x="0" y="1595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475776">
            <a:off x="9103303" y="4690793"/>
            <a:ext cx="700100" cy="1573259"/>
          </a:xfrm>
          <a:custGeom>
            <a:avLst/>
            <a:gdLst/>
            <a:ahLst/>
            <a:cxnLst/>
            <a:rect l="l" t="t" r="r" b="b"/>
            <a:pathLst>
              <a:path w="700100" h="1573259">
                <a:moveTo>
                  <a:pt x="0" y="0"/>
                </a:moveTo>
                <a:lnTo>
                  <a:pt x="700100" y="0"/>
                </a:lnTo>
                <a:lnTo>
                  <a:pt x="700100" y="1573258"/>
                </a:lnTo>
                <a:lnTo>
                  <a:pt x="0" y="15732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745486" y="7312085"/>
            <a:ext cx="5739626" cy="3895771"/>
          </a:xfrm>
          <a:custGeom>
            <a:avLst/>
            <a:gdLst/>
            <a:ahLst/>
            <a:cxnLst/>
            <a:rect l="l" t="t" r="r" b="b"/>
            <a:pathLst>
              <a:path w="5739626" h="3895771">
                <a:moveTo>
                  <a:pt x="0" y="0"/>
                </a:moveTo>
                <a:lnTo>
                  <a:pt x="5739626" y="0"/>
                </a:lnTo>
                <a:lnTo>
                  <a:pt x="5739626" y="3895771"/>
                </a:lnTo>
                <a:lnTo>
                  <a:pt x="0" y="38957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21248" y="7552369"/>
            <a:ext cx="4494552" cy="4673711"/>
          </a:xfrm>
          <a:custGeom>
            <a:avLst/>
            <a:gdLst/>
            <a:ahLst/>
            <a:cxnLst/>
            <a:rect l="l" t="t" r="r" b="b"/>
            <a:pathLst>
              <a:path w="4494552" h="4673711">
                <a:moveTo>
                  <a:pt x="0" y="0"/>
                </a:moveTo>
                <a:lnTo>
                  <a:pt x="4494552" y="0"/>
                </a:lnTo>
                <a:lnTo>
                  <a:pt x="4494552" y="4673711"/>
                </a:lnTo>
                <a:lnTo>
                  <a:pt x="0" y="46737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52727" y="710344"/>
            <a:ext cx="692517" cy="498612"/>
          </a:xfrm>
          <a:custGeom>
            <a:avLst/>
            <a:gdLst/>
            <a:ahLst/>
            <a:cxnLst/>
            <a:rect l="l" t="t" r="r" b="b"/>
            <a:pathLst>
              <a:path w="692517" h="498612">
                <a:moveTo>
                  <a:pt x="0" y="0"/>
                </a:moveTo>
                <a:lnTo>
                  <a:pt x="692517" y="0"/>
                </a:lnTo>
                <a:lnTo>
                  <a:pt x="692517" y="498612"/>
                </a:lnTo>
                <a:lnTo>
                  <a:pt x="0" y="498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623237" y="3776069"/>
            <a:ext cx="8526198" cy="347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29"/>
              </a:lnSpc>
            </a:pPr>
            <a:r>
              <a:rPr lang="en-US" sz="12189" dirty="0" err="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Chân</a:t>
            </a:r>
            <a:r>
              <a:rPr lang="en-US" sz="12189" dirty="0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 dung </a:t>
            </a:r>
            <a:r>
              <a:rPr lang="en-US" sz="12189" dirty="0" err="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chú</a:t>
            </a:r>
            <a:r>
              <a:rPr lang="en-US" sz="12189" dirty="0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2189" dirty="0" err="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bộ</a:t>
            </a:r>
            <a:r>
              <a:rPr lang="en-US" sz="12189" dirty="0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2189" dirty="0" err="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đội</a:t>
            </a:r>
            <a:endParaRPr lang="en-US" sz="12189" dirty="0">
              <a:solidFill>
                <a:srgbClr val="4687A7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316088" y="903727"/>
            <a:ext cx="3063909" cy="35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6"/>
              </a:lnSpc>
            </a:pPr>
            <a:r>
              <a:rPr lang="en-US" sz="3045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Larana.Inc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1843">
            <a:off x="12410565" y="8275560"/>
            <a:ext cx="6622207" cy="1837662"/>
          </a:xfrm>
          <a:custGeom>
            <a:avLst/>
            <a:gdLst/>
            <a:ahLst/>
            <a:cxnLst/>
            <a:rect l="l" t="t" r="r" b="b"/>
            <a:pathLst>
              <a:path w="6622207" h="1837662">
                <a:moveTo>
                  <a:pt x="0" y="0"/>
                </a:moveTo>
                <a:lnTo>
                  <a:pt x="6622207" y="0"/>
                </a:lnTo>
                <a:lnTo>
                  <a:pt x="6622207" y="1837662"/>
                </a:lnTo>
                <a:lnTo>
                  <a:pt x="0" y="1837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020517" y="-410252"/>
            <a:ext cx="14685754" cy="11668290"/>
            <a:chOff x="0" y="0"/>
            <a:chExt cx="3901440" cy="3099816"/>
          </a:xfrm>
        </p:grpSpPr>
        <p:sp>
          <p:nvSpPr>
            <p:cNvPr id="5" name="Freeform 5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4"/>
              <a:stretch>
                <a:fillRect t="-494" b="-49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5"/>
              <a:stretch>
                <a:fillRect t="-29" b="-2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252727" y="710344"/>
            <a:ext cx="692517" cy="498612"/>
          </a:xfrm>
          <a:custGeom>
            <a:avLst/>
            <a:gdLst/>
            <a:ahLst/>
            <a:cxnLst/>
            <a:rect l="l" t="t" r="r" b="b"/>
            <a:pathLst>
              <a:path w="692517" h="498612">
                <a:moveTo>
                  <a:pt x="0" y="0"/>
                </a:moveTo>
                <a:lnTo>
                  <a:pt x="692517" y="0"/>
                </a:lnTo>
                <a:lnTo>
                  <a:pt x="692517" y="498612"/>
                </a:lnTo>
                <a:lnTo>
                  <a:pt x="0" y="498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91200" y="9389811"/>
            <a:ext cx="10982631" cy="75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Quan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sát</a:t>
            </a: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tranh</a:t>
            </a: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ảnh</a:t>
            </a: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chú</a:t>
            </a: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bộ</a:t>
            </a: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đội</a:t>
            </a:r>
            <a:r>
              <a:rPr lang="en-US" sz="52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thật</a:t>
            </a:r>
            <a:endParaRPr lang="en-US" sz="5299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735972" y="-894111"/>
            <a:ext cx="7958902" cy="3707522"/>
          </a:xfrm>
          <a:custGeom>
            <a:avLst/>
            <a:gdLst/>
            <a:ahLst/>
            <a:cxnLst/>
            <a:rect l="l" t="t" r="r" b="b"/>
            <a:pathLst>
              <a:path w="7958902" h="3707522">
                <a:moveTo>
                  <a:pt x="7958901" y="0"/>
                </a:moveTo>
                <a:lnTo>
                  <a:pt x="0" y="0"/>
                </a:lnTo>
                <a:lnTo>
                  <a:pt x="0" y="3707522"/>
                </a:lnTo>
                <a:lnTo>
                  <a:pt x="7958901" y="3707522"/>
                </a:lnTo>
                <a:lnTo>
                  <a:pt x="795890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1843">
            <a:off x="251595" y="8972582"/>
            <a:ext cx="6622207" cy="1837662"/>
          </a:xfrm>
          <a:custGeom>
            <a:avLst/>
            <a:gdLst/>
            <a:ahLst/>
            <a:cxnLst/>
            <a:rect l="l" t="t" r="r" b="b"/>
            <a:pathLst>
              <a:path w="6622207" h="1837662">
                <a:moveTo>
                  <a:pt x="0" y="0"/>
                </a:moveTo>
                <a:lnTo>
                  <a:pt x="6622207" y="0"/>
                </a:lnTo>
                <a:lnTo>
                  <a:pt x="6622207" y="1837662"/>
                </a:lnTo>
                <a:lnTo>
                  <a:pt x="0" y="183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2442" y="710344"/>
            <a:ext cx="692517" cy="498612"/>
          </a:xfrm>
          <a:custGeom>
            <a:avLst/>
            <a:gdLst/>
            <a:ahLst/>
            <a:cxnLst/>
            <a:rect l="l" t="t" r="r" b="b"/>
            <a:pathLst>
              <a:path w="692517" h="498612">
                <a:moveTo>
                  <a:pt x="0" y="0"/>
                </a:moveTo>
                <a:lnTo>
                  <a:pt x="692516" y="0"/>
                </a:lnTo>
                <a:lnTo>
                  <a:pt x="692516" y="498612"/>
                </a:lnTo>
                <a:lnTo>
                  <a:pt x="0" y="498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22045" y="515527"/>
            <a:ext cx="6166775" cy="9255947"/>
          </a:xfrm>
          <a:custGeom>
            <a:avLst/>
            <a:gdLst/>
            <a:ahLst/>
            <a:cxnLst/>
            <a:rect l="l" t="t" r="r" b="b"/>
            <a:pathLst>
              <a:path w="6166775" h="9255947">
                <a:moveTo>
                  <a:pt x="0" y="0"/>
                </a:moveTo>
                <a:lnTo>
                  <a:pt x="6166774" y="0"/>
                </a:lnTo>
                <a:lnTo>
                  <a:pt x="6166774" y="9255946"/>
                </a:lnTo>
                <a:lnTo>
                  <a:pt x="0" y="92559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388820" y="4000500"/>
            <a:ext cx="9069290" cy="267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4"/>
              </a:lnSpc>
            </a:pPr>
            <a:r>
              <a:rPr lang="en-US" sz="9889" dirty="0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QUAN SÁT TRANH MẪU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48953" y="-128832"/>
            <a:ext cx="5743633" cy="2675576"/>
          </a:xfrm>
          <a:custGeom>
            <a:avLst/>
            <a:gdLst/>
            <a:ahLst/>
            <a:cxnLst/>
            <a:rect l="l" t="t" r="r" b="b"/>
            <a:pathLst>
              <a:path w="5743633" h="2675576">
                <a:moveTo>
                  <a:pt x="0" y="0"/>
                </a:moveTo>
                <a:lnTo>
                  <a:pt x="5743634" y="0"/>
                </a:lnTo>
                <a:lnTo>
                  <a:pt x="5743634" y="2675576"/>
                </a:lnTo>
                <a:lnTo>
                  <a:pt x="0" y="2675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196" y="1227359"/>
            <a:ext cx="922416" cy="664140"/>
          </a:xfrm>
          <a:custGeom>
            <a:avLst/>
            <a:gdLst/>
            <a:ahLst/>
            <a:cxnLst/>
            <a:rect l="l" t="t" r="r" b="b"/>
            <a:pathLst>
              <a:path w="922416" h="664140">
                <a:moveTo>
                  <a:pt x="0" y="0"/>
                </a:moveTo>
                <a:lnTo>
                  <a:pt x="922416" y="0"/>
                </a:lnTo>
                <a:lnTo>
                  <a:pt x="922416" y="664140"/>
                </a:lnTo>
                <a:lnTo>
                  <a:pt x="0" y="664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53070" y="-586593"/>
            <a:ext cx="7315200" cy="1795549"/>
          </a:xfrm>
          <a:custGeom>
            <a:avLst/>
            <a:gdLst/>
            <a:ahLst/>
            <a:cxnLst/>
            <a:rect l="l" t="t" r="r" b="b"/>
            <a:pathLst>
              <a:path w="7315200" h="1795549">
                <a:moveTo>
                  <a:pt x="0" y="0"/>
                </a:moveTo>
                <a:lnTo>
                  <a:pt x="7315200" y="0"/>
                </a:lnTo>
                <a:lnTo>
                  <a:pt x="7315200" y="1795549"/>
                </a:lnTo>
                <a:lnTo>
                  <a:pt x="0" y="179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18424" y="7974580"/>
            <a:ext cx="19306424" cy="7481239"/>
          </a:xfrm>
          <a:custGeom>
            <a:avLst/>
            <a:gdLst/>
            <a:ahLst/>
            <a:cxnLst/>
            <a:rect l="l" t="t" r="r" b="b"/>
            <a:pathLst>
              <a:path w="19306424" h="7481239">
                <a:moveTo>
                  <a:pt x="0" y="0"/>
                </a:moveTo>
                <a:lnTo>
                  <a:pt x="19306424" y="0"/>
                </a:lnTo>
                <a:lnTo>
                  <a:pt x="19306424" y="7481240"/>
                </a:lnTo>
                <a:lnTo>
                  <a:pt x="0" y="748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99898" y="2546744"/>
            <a:ext cx="4506344" cy="3621974"/>
          </a:xfrm>
          <a:custGeom>
            <a:avLst/>
            <a:gdLst/>
            <a:ahLst/>
            <a:cxnLst/>
            <a:rect l="l" t="t" r="r" b="b"/>
            <a:pathLst>
              <a:path w="4506344" h="3621974">
                <a:moveTo>
                  <a:pt x="0" y="0"/>
                </a:moveTo>
                <a:lnTo>
                  <a:pt x="4506344" y="0"/>
                </a:lnTo>
                <a:lnTo>
                  <a:pt x="4506344" y="3621974"/>
                </a:lnTo>
                <a:lnTo>
                  <a:pt x="0" y="36219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72805" y="2546744"/>
            <a:ext cx="3719781" cy="3217611"/>
          </a:xfrm>
          <a:custGeom>
            <a:avLst/>
            <a:gdLst/>
            <a:ahLst/>
            <a:cxnLst/>
            <a:rect l="l" t="t" r="r" b="b"/>
            <a:pathLst>
              <a:path w="3719781" h="3217611">
                <a:moveTo>
                  <a:pt x="0" y="0"/>
                </a:moveTo>
                <a:lnTo>
                  <a:pt x="3719782" y="0"/>
                </a:lnTo>
                <a:lnTo>
                  <a:pt x="3719782" y="3217611"/>
                </a:lnTo>
                <a:lnTo>
                  <a:pt x="0" y="3217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60551" y="6530668"/>
            <a:ext cx="4334036" cy="2107425"/>
          </a:xfrm>
          <a:custGeom>
            <a:avLst/>
            <a:gdLst/>
            <a:ahLst/>
            <a:cxnLst/>
            <a:rect l="l" t="t" r="r" b="b"/>
            <a:pathLst>
              <a:path w="4334036" h="2107425">
                <a:moveTo>
                  <a:pt x="0" y="0"/>
                </a:moveTo>
                <a:lnTo>
                  <a:pt x="4334035" y="0"/>
                </a:lnTo>
                <a:lnTo>
                  <a:pt x="4334035" y="2107425"/>
                </a:lnTo>
                <a:lnTo>
                  <a:pt x="0" y="2107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86243" y="6247916"/>
            <a:ext cx="4599548" cy="2752127"/>
          </a:xfrm>
          <a:custGeom>
            <a:avLst/>
            <a:gdLst/>
            <a:ahLst/>
            <a:cxnLst/>
            <a:rect l="l" t="t" r="r" b="b"/>
            <a:pathLst>
              <a:path w="4599548" h="2752127">
                <a:moveTo>
                  <a:pt x="0" y="0"/>
                </a:moveTo>
                <a:lnTo>
                  <a:pt x="4599548" y="0"/>
                </a:lnTo>
                <a:lnTo>
                  <a:pt x="4599548" y="2752127"/>
                </a:lnTo>
                <a:lnTo>
                  <a:pt x="0" y="2752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9898" y="6530668"/>
            <a:ext cx="1660716" cy="1631654"/>
          </a:xfrm>
          <a:custGeom>
            <a:avLst/>
            <a:gdLst/>
            <a:ahLst/>
            <a:cxnLst/>
            <a:rect l="l" t="t" r="r" b="b"/>
            <a:pathLst>
              <a:path w="1660716" h="1631654">
                <a:moveTo>
                  <a:pt x="0" y="0"/>
                </a:moveTo>
                <a:lnTo>
                  <a:pt x="1660717" y="0"/>
                </a:lnTo>
                <a:lnTo>
                  <a:pt x="1660717" y="1631654"/>
                </a:lnTo>
                <a:lnTo>
                  <a:pt x="0" y="1631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74958" y="1475009"/>
            <a:ext cx="6877529" cy="71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632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Nguyên vật liệu: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3983" y="4125172"/>
            <a:ext cx="2635915" cy="71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632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Giấy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44904" y="3922991"/>
            <a:ext cx="3927901" cy="71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632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Màu nước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74397" y="9247693"/>
            <a:ext cx="4506344" cy="71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632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Bông chấm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45303" y="9247693"/>
            <a:ext cx="5481428" cy="71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6321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Khăn lau tay</a:t>
            </a:r>
          </a:p>
        </p:txBody>
      </p:sp>
      <p:sp>
        <p:nvSpPr>
          <p:cNvPr id="17" name="Freeform 17"/>
          <p:cNvSpPr/>
          <p:nvPr/>
        </p:nvSpPr>
        <p:spPr>
          <a:xfrm>
            <a:off x="3897211" y="6530668"/>
            <a:ext cx="1660716" cy="1631654"/>
          </a:xfrm>
          <a:custGeom>
            <a:avLst/>
            <a:gdLst/>
            <a:ahLst/>
            <a:cxnLst/>
            <a:rect l="l" t="t" r="r" b="b"/>
            <a:pathLst>
              <a:path w="1660716" h="1631654">
                <a:moveTo>
                  <a:pt x="0" y="0"/>
                </a:moveTo>
                <a:lnTo>
                  <a:pt x="1660716" y="0"/>
                </a:lnTo>
                <a:lnTo>
                  <a:pt x="1660716" y="1631654"/>
                </a:lnTo>
                <a:lnTo>
                  <a:pt x="0" y="1631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94523" y="6530668"/>
            <a:ext cx="1660716" cy="1631654"/>
          </a:xfrm>
          <a:custGeom>
            <a:avLst/>
            <a:gdLst/>
            <a:ahLst/>
            <a:cxnLst/>
            <a:rect l="l" t="t" r="r" b="b"/>
            <a:pathLst>
              <a:path w="1660716" h="1631654">
                <a:moveTo>
                  <a:pt x="0" y="0"/>
                </a:moveTo>
                <a:lnTo>
                  <a:pt x="1660716" y="0"/>
                </a:lnTo>
                <a:lnTo>
                  <a:pt x="1660716" y="1631654"/>
                </a:lnTo>
                <a:lnTo>
                  <a:pt x="0" y="1631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88819" y="-487799"/>
            <a:ext cx="7958902" cy="3707522"/>
          </a:xfrm>
          <a:custGeom>
            <a:avLst/>
            <a:gdLst/>
            <a:ahLst/>
            <a:cxnLst/>
            <a:rect l="l" t="t" r="r" b="b"/>
            <a:pathLst>
              <a:path w="7958902" h="3707522">
                <a:moveTo>
                  <a:pt x="0" y="0"/>
                </a:moveTo>
                <a:lnTo>
                  <a:pt x="7958902" y="0"/>
                </a:lnTo>
                <a:lnTo>
                  <a:pt x="7958902" y="3707521"/>
                </a:lnTo>
                <a:lnTo>
                  <a:pt x="0" y="3707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2727" y="710344"/>
            <a:ext cx="692517" cy="498612"/>
          </a:xfrm>
          <a:custGeom>
            <a:avLst/>
            <a:gdLst/>
            <a:ahLst/>
            <a:cxnLst/>
            <a:rect l="l" t="t" r="r" b="b"/>
            <a:pathLst>
              <a:path w="692517" h="498612">
                <a:moveTo>
                  <a:pt x="0" y="0"/>
                </a:moveTo>
                <a:lnTo>
                  <a:pt x="692517" y="0"/>
                </a:lnTo>
                <a:lnTo>
                  <a:pt x="692517" y="498612"/>
                </a:lnTo>
                <a:lnTo>
                  <a:pt x="0" y="49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1843">
            <a:off x="-1365859" y="7738447"/>
            <a:ext cx="6622207" cy="1837662"/>
          </a:xfrm>
          <a:custGeom>
            <a:avLst/>
            <a:gdLst/>
            <a:ahLst/>
            <a:cxnLst/>
            <a:rect l="l" t="t" r="r" b="b"/>
            <a:pathLst>
              <a:path w="6622207" h="1837662">
                <a:moveTo>
                  <a:pt x="0" y="0"/>
                </a:moveTo>
                <a:lnTo>
                  <a:pt x="6622206" y="0"/>
                </a:lnTo>
                <a:lnTo>
                  <a:pt x="6622206" y="1837663"/>
                </a:lnTo>
                <a:lnTo>
                  <a:pt x="0" y="183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7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81814" y="5143500"/>
            <a:ext cx="4665291" cy="5943045"/>
          </a:xfrm>
          <a:custGeom>
            <a:avLst/>
            <a:gdLst/>
            <a:ahLst/>
            <a:cxnLst/>
            <a:rect l="l" t="t" r="r" b="b"/>
            <a:pathLst>
              <a:path w="4665291" h="5943045">
                <a:moveTo>
                  <a:pt x="0" y="0"/>
                </a:moveTo>
                <a:lnTo>
                  <a:pt x="4665291" y="0"/>
                </a:lnTo>
                <a:lnTo>
                  <a:pt x="4665291" y="5943045"/>
                </a:lnTo>
                <a:lnTo>
                  <a:pt x="0" y="59430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34214" y="5295900"/>
            <a:ext cx="4665291" cy="5943045"/>
          </a:xfrm>
          <a:custGeom>
            <a:avLst/>
            <a:gdLst/>
            <a:ahLst/>
            <a:cxnLst/>
            <a:rect l="l" t="t" r="r" b="b"/>
            <a:pathLst>
              <a:path w="4665291" h="5943045">
                <a:moveTo>
                  <a:pt x="0" y="0"/>
                </a:moveTo>
                <a:lnTo>
                  <a:pt x="4665291" y="0"/>
                </a:lnTo>
                <a:lnTo>
                  <a:pt x="4665291" y="5943045"/>
                </a:lnTo>
                <a:lnTo>
                  <a:pt x="0" y="59430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3969" y="3413892"/>
            <a:ext cx="12864741" cy="6666275"/>
          </a:xfrm>
          <a:custGeom>
            <a:avLst/>
            <a:gdLst/>
            <a:ahLst/>
            <a:cxnLst/>
            <a:rect l="l" t="t" r="r" b="b"/>
            <a:pathLst>
              <a:path w="12864741" h="6666275">
                <a:moveTo>
                  <a:pt x="0" y="0"/>
                </a:moveTo>
                <a:lnTo>
                  <a:pt x="12864741" y="0"/>
                </a:lnTo>
                <a:lnTo>
                  <a:pt x="12864741" y="6666275"/>
                </a:lnTo>
                <a:lnTo>
                  <a:pt x="0" y="6666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2424" y="1737437"/>
            <a:ext cx="10759485" cy="113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1"/>
              </a:lnSpc>
            </a:pPr>
            <a:r>
              <a:rPr lang="en-US" sz="9889">
                <a:solidFill>
                  <a:srgbClr val="4687A7"/>
                </a:solidFill>
                <a:latin typeface="Baloo"/>
                <a:ea typeface="Baloo"/>
                <a:cs typeface="Baloo"/>
                <a:sym typeface="Baloo"/>
              </a:rPr>
              <a:t>Trẻ thực hiện: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4D62-2DFE-D0D6-5677-0B2BB9D16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23A7F2-4F63-A5A8-9E88-BD553550B9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3ADD7AF-EC4A-0C59-8E5B-89321CAC2192}"/>
              </a:ext>
            </a:extLst>
          </p:cNvPr>
          <p:cNvSpPr/>
          <p:nvPr/>
        </p:nvSpPr>
        <p:spPr>
          <a:xfrm rot="-181843">
            <a:off x="12410565" y="8275560"/>
            <a:ext cx="6622207" cy="1837662"/>
          </a:xfrm>
          <a:custGeom>
            <a:avLst/>
            <a:gdLst/>
            <a:ahLst/>
            <a:cxnLst/>
            <a:rect l="l" t="t" r="r" b="b"/>
            <a:pathLst>
              <a:path w="6622207" h="1837662">
                <a:moveTo>
                  <a:pt x="0" y="0"/>
                </a:moveTo>
                <a:lnTo>
                  <a:pt x="6622207" y="0"/>
                </a:lnTo>
                <a:lnTo>
                  <a:pt x="6622207" y="1837662"/>
                </a:lnTo>
                <a:lnTo>
                  <a:pt x="0" y="1837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5EC1C9-32AE-E4ED-BC51-AD4EDF3B93EB}"/>
              </a:ext>
            </a:extLst>
          </p:cNvPr>
          <p:cNvSpPr/>
          <p:nvPr/>
        </p:nvSpPr>
        <p:spPr>
          <a:xfrm>
            <a:off x="1252727" y="710344"/>
            <a:ext cx="692517" cy="498612"/>
          </a:xfrm>
          <a:custGeom>
            <a:avLst/>
            <a:gdLst/>
            <a:ahLst/>
            <a:cxnLst/>
            <a:rect l="l" t="t" r="r" b="b"/>
            <a:pathLst>
              <a:path w="692517" h="498612">
                <a:moveTo>
                  <a:pt x="0" y="0"/>
                </a:moveTo>
                <a:lnTo>
                  <a:pt x="692517" y="0"/>
                </a:lnTo>
                <a:lnTo>
                  <a:pt x="692517" y="498612"/>
                </a:lnTo>
                <a:lnTo>
                  <a:pt x="0" y="49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E50E9CB-5B47-5750-A871-74E293963C25}"/>
              </a:ext>
            </a:extLst>
          </p:cNvPr>
          <p:cNvSpPr txBox="1"/>
          <p:nvPr/>
        </p:nvSpPr>
        <p:spPr>
          <a:xfrm>
            <a:off x="8534400" y="3477203"/>
            <a:ext cx="8458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  <a:endParaRPr lang="en-US" sz="72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8AE6D7-023E-3733-4843-F6A13EFAB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8604"/>
            <a:ext cx="9577305" cy="102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30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</Words>
  <Application>Microsoft Office PowerPoint</Application>
  <PresentationFormat>Custom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Baloo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Chân dung chú bộ đội</dc:title>
  <cp:lastModifiedBy>giang nguyễn</cp:lastModifiedBy>
  <cp:revision>2</cp:revision>
  <dcterms:created xsi:type="dcterms:W3CDTF">2006-08-16T00:00:00Z</dcterms:created>
  <dcterms:modified xsi:type="dcterms:W3CDTF">2025-08-13T17:45:29Z</dcterms:modified>
  <dc:identifier>DAGqcEuCEE8</dc:identifier>
</cp:coreProperties>
</file>